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7099300" cy="10234600"/>
  <p:embeddedFontLst>
    <p:embeddedFont>
      <p:font typeface="Proxima Nova"/>
      <p:regular r:id="rId81"/>
      <p:bold r:id="rId82"/>
      <p:italic r:id="rId83"/>
      <p:boldItalic r:id="rId84"/>
    </p:embeddedFont>
    <p:embeddedFont>
      <p:font typeface="Montserrat"/>
      <p:regular r:id="rId85"/>
      <p:bold r:id="rId86"/>
    </p:embeddedFont>
    <p:embeddedFont>
      <p:font typeface="Helvetica Neue"/>
      <p:regular r:id="rId87"/>
      <p:bold r:id="rId88"/>
      <p:italic r:id="rId89"/>
      <p:boldItalic r:id="rId90"/>
    </p:embeddedFont>
    <p:embeddedFont>
      <p:font typeface="Open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7" name="Diego Lemos"/>
  <p:cmAuthor clrIdx="1" id="1" initials="" lastIdx="1" name="David Caramel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ProximaNova-boldItalic.fntdata"/><Relationship Id="rId83" Type="http://schemas.openxmlformats.org/officeDocument/2006/relationships/font" Target="fonts/ProximaNova-italic.fntdata"/><Relationship Id="rId42" Type="http://schemas.openxmlformats.org/officeDocument/2006/relationships/slide" Target="slides/slide37.xml"/><Relationship Id="rId86" Type="http://schemas.openxmlformats.org/officeDocument/2006/relationships/font" Target="fonts/Montserrat-bold.fntdata"/><Relationship Id="rId41" Type="http://schemas.openxmlformats.org/officeDocument/2006/relationships/slide" Target="slides/slide36.xml"/><Relationship Id="rId85" Type="http://schemas.openxmlformats.org/officeDocument/2006/relationships/font" Target="fonts/Montserrat-regular.fntdata"/><Relationship Id="rId44" Type="http://schemas.openxmlformats.org/officeDocument/2006/relationships/slide" Target="slides/slide39.xml"/><Relationship Id="rId88" Type="http://schemas.openxmlformats.org/officeDocument/2006/relationships/font" Target="fonts/HelveticaNeue-bold.fntdata"/><Relationship Id="rId43" Type="http://schemas.openxmlformats.org/officeDocument/2006/relationships/slide" Target="slides/slide38.xml"/><Relationship Id="rId87" Type="http://schemas.openxmlformats.org/officeDocument/2006/relationships/font" Target="fonts/HelveticaNeue-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italic.fntdata"/><Relationship Id="rId80" Type="http://schemas.openxmlformats.org/officeDocument/2006/relationships/slide" Target="slides/slide75.xml"/><Relationship Id="rId82" Type="http://schemas.openxmlformats.org/officeDocument/2006/relationships/font" Target="fonts/ProximaNova-bold.fntdata"/><Relationship Id="rId81"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OpenSans-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OpenSans-regular.fntdata"/><Relationship Id="rId90" Type="http://schemas.openxmlformats.org/officeDocument/2006/relationships/font" Target="fonts/HelveticaNeue-boldItalic.fntdata"/><Relationship Id="rId93" Type="http://schemas.openxmlformats.org/officeDocument/2006/relationships/font" Target="fonts/OpenSans-italic.fntdata"/><Relationship Id="rId92" Type="http://schemas.openxmlformats.org/officeDocument/2006/relationships/font" Target="fonts/OpenSans-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+david.caramelo83@gmail.com celle-ci aussi, on peut mentionner à l'orale</p:text>
  </p:cm>
  <p:cm authorId="0" idx="2">
    <p:pos x="6000" y="100"/>
    <p:text>+david.caramelo83@gmail.com j'aurai aussi enlevé cette slide, on peut parler à l'orale</p:text>
  </p:cm>
  <p:cm authorId="0" idx="3">
    <p:pos x="6000" y="200"/>
    <p:text>+david.caramelo83@gmail.com je supprimerai bien cette slide, durant la répétition elle n'a pas apporté bcp</p:text>
  </p:cm>
  <p:cm authorId="0" idx="6">
    <p:pos x="6000" y="300"/>
    <p:text>Je propose de scinder cette slide en 2, comme ça c'est plus harmonieux avec le reste de la prez : pas bcp d'infos sur une même slide</p:text>
  </p:cm>
  <p:cm authorId="0" idx="7">
    <p:pos x="6000" y="400"/>
    <p:text>Prendre une nouvelle copie d'écran de sonar.</p:text>
  </p:cm>
  <p:cm authorId="1" idx="1">
    <p:pos x="6000" y="500"/>
    <p:text>Il faudrait peut-être mettre le template Devoxx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5">
    <p:pos x="6000" y="0"/>
    <p:text>Vidéo à voir pour bien comprendre le modèle : http://www.infoq.com/presentations/build-right-thing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4">
    <p:pos x="6000" y="0"/>
    <p:text>+david.caramelo83@gmail.com la comme a dit " titre « réorganisation des équipes » à modifier en « optimisation du travail en équipes »". Mais Optimisation c'est pas dans le contexte... j'ai un peu modifié le titre, vois si ça te convient.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76362" cy="511731"/>
          </a:xfrm>
          <a:prstGeom prst="rect">
            <a:avLst/>
          </a:prstGeom>
          <a:noFill/>
          <a:ln>
            <a:noFill/>
          </a:ln>
        </p:spPr>
        <p:txBody>
          <a:bodyPr anchorCtr="0" anchor="t" bIns="91425" lIns="91425" rIns="91425" tIns="91425"/>
          <a:lstStyle>
            <a:lvl1pPr indent="0" lvl="0" marL="0" marR="0" rtl="0" algn="l">
              <a:spcBef>
                <a:spcPts val="0"/>
              </a:spcBef>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4021294" y="0"/>
            <a:ext cx="3076362" cy="511731"/>
          </a:xfrm>
          <a:prstGeom prst="rect">
            <a:avLst/>
          </a:prstGeom>
          <a:noFill/>
          <a:ln>
            <a:noFill/>
          </a:ln>
        </p:spPr>
        <p:txBody>
          <a:bodyPr anchorCtr="0" anchor="t" bIns="91425" lIns="91425" rIns="91425" tIns="91425"/>
          <a:lstStyle>
            <a:lvl1pPr indent="0" lvl="0" marL="0" marR="0" rtl="0" algn="r">
              <a:spcBef>
                <a:spcPts val="0"/>
              </a:spcBef>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709929" y="4861441"/>
            <a:ext cx="5679439" cy="4605576"/>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9721106"/>
            <a:ext cx="3076362" cy="511731"/>
          </a:xfrm>
          <a:prstGeom prst="rect">
            <a:avLst/>
          </a:prstGeom>
          <a:noFill/>
          <a:ln>
            <a:noFill/>
          </a:ln>
        </p:spPr>
        <p:txBody>
          <a:bodyPr anchorCtr="0" anchor="b" bIns="91425" lIns="91425" rIns="91425" tIns="91425"/>
          <a:lstStyle>
            <a:lvl1pPr indent="0" lvl="0" marL="0" marR="0" rtl="0" algn="l">
              <a:spcBef>
                <a:spcPts val="0"/>
              </a:spcBef>
              <a:buNone/>
              <a:defRPr b="0" i="0" sz="13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4021294" y="9721106"/>
            <a:ext cx="3076362" cy="511731"/>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b="0" i="0" lang="en-US" sz="13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946573" y="4861435"/>
            <a:ext cx="52062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34" name="Shape 134"/>
          <p:cNvSpPr/>
          <p:nvPr>
            <p:ph idx="2" type="sldImg"/>
          </p:nvPr>
        </p:nvSpPr>
        <p:spPr>
          <a:xfrm>
            <a:off x="1183222" y="767595"/>
            <a:ext cx="47328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40186" y="768350"/>
            <a:ext cx="6819000" cy="3837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En amont, il y un état d’esprit à travailler (merci Diego :) mise en place et organisation de BBL, débat sur les pratiques comme le BDD, coding Dojo, TDD.</a:t>
            </a:r>
          </a:p>
          <a:p>
            <a:pPr lvl="0">
              <a:spcBef>
                <a:spcPts val="0"/>
              </a:spcBef>
              <a:buNone/>
            </a:pPr>
            <a:r>
              <a:rPr lang="en-US"/>
              <a:t>Mais surtout, commencer a parler des valeurs du craftsman !</a:t>
            </a:r>
          </a:p>
        </p:txBody>
      </p:sp>
      <p:sp>
        <p:nvSpPr>
          <p:cNvPr id="221" name="Shape 221"/>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709929" y="4861441"/>
            <a:ext cx="5679439" cy="4605576"/>
          </a:xfrm>
          <a:prstGeom prst="rect">
            <a:avLst/>
          </a:prstGeom>
        </p:spPr>
        <p:txBody>
          <a:bodyPr anchorCtr="0" anchor="t" bIns="91425" lIns="91425" rIns="91425" tIns="91425">
            <a:noAutofit/>
          </a:bodyPr>
          <a:lstStyle/>
          <a:p>
            <a:pPr lvl="0" rtl="0">
              <a:spcBef>
                <a:spcPts val="0"/>
              </a:spcBef>
              <a:buNone/>
            </a:pPr>
            <a:r>
              <a:rPr lang="en-US"/>
              <a:t>David : </a:t>
            </a:r>
          </a:p>
          <a:p>
            <a:pPr lvl="0" rtl="0">
              <a:spcBef>
                <a:spcPts val="0"/>
              </a:spcBef>
              <a:buNone/>
            </a:pPr>
            <a:r>
              <a:rPr lang="en-US"/>
              <a:t>Fin 2014, début 2015 les équipe étaient regroupé par module applicatif :</a:t>
            </a:r>
          </a:p>
          <a:p>
            <a:pPr lvl="0" rtl="0">
              <a:spcBef>
                <a:spcPts val="0"/>
              </a:spcBef>
              <a:buNone/>
            </a:pPr>
            <a:r>
              <a:rPr lang="en-US"/>
              <a:t> Incovéniants : spécialisation, communication difficile entre les équipes, disparité.</a:t>
            </a:r>
          </a:p>
          <a:p>
            <a:pPr lvl="0" rtl="0">
              <a:spcBef>
                <a:spcPts val="0"/>
              </a:spcBef>
              <a:buNone/>
            </a:pPr>
            <a:r>
              <a:t/>
            </a:r>
            <a:endParaRPr/>
          </a:p>
          <a:p>
            <a:pPr lvl="0" rtl="0">
              <a:spcBef>
                <a:spcPts val="0"/>
              </a:spcBef>
              <a:buNone/>
            </a:pPr>
            <a:r>
              <a:rPr lang="en-US"/>
              <a:t>Une des 1ère transformations pour deliver à été de refondre complement les process de travail et donc une refonte de l’organisation des équipes.</a:t>
            </a:r>
          </a:p>
          <a:p>
            <a:pPr lvl="0" rtl="0">
              <a:spcBef>
                <a:spcPts val="0"/>
              </a:spcBef>
              <a:buNone/>
            </a:pPr>
            <a:r>
              <a:rPr lang="en-US"/>
              <a:t>On casse tout et on recommence ! On passe en feature teams.</a:t>
            </a:r>
          </a:p>
          <a:p>
            <a:pPr lvl="0">
              <a:spcBef>
                <a:spcPts val="0"/>
              </a:spcBef>
              <a:buNone/>
            </a:pPr>
            <a:r>
              <a:t/>
            </a:r>
            <a:endParaRPr/>
          </a:p>
        </p:txBody>
      </p:sp>
      <p:sp>
        <p:nvSpPr>
          <p:cNvPr id="233" name="Shape 233"/>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rPr lang="en-US"/>
              <a:t>nicolas : la difficulté sera d’expliquer aux equipes ce que c’est, que c’est un essai et que nous accompagnerons ce changement au fur et à mesure.</a:t>
            </a:r>
          </a:p>
        </p:txBody>
      </p:sp>
      <p:sp>
        <p:nvSpPr>
          <p:cNvPr id="253" name="Shape 253"/>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rPr lang="en-US"/>
              <a:t>Ne pas passer bcp de temps car classique...</a:t>
            </a:r>
          </a:p>
        </p:txBody>
      </p:sp>
      <p:sp>
        <p:nvSpPr>
          <p:cNvPr id="261" name="Shape 261"/>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304" name="Shape 304"/>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312" name="Shape 312"/>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Step 1 mise en place d’un equipe pilote.</a:t>
            </a:r>
          </a:p>
          <a:p>
            <a:pPr lvl="0" rtl="0">
              <a:spcBef>
                <a:spcPts val="0"/>
              </a:spcBef>
              <a:buNone/>
            </a:pPr>
            <a:r>
              <a:rPr lang="en-US"/>
              <a:t>3 mois durant les quelques nous avons travailler sur la refonte du process de travail.</a:t>
            </a:r>
          </a:p>
          <a:p>
            <a:pPr lvl="0" rtl="0">
              <a:spcBef>
                <a:spcPts val="0"/>
              </a:spcBef>
              <a:buNone/>
            </a:pPr>
            <a:r>
              <a:rPr lang="en-US"/>
              <a:t>Mise en place des rituels scrum.</a:t>
            </a:r>
          </a:p>
          <a:p>
            <a:pPr lvl="0" rtl="0">
              <a:spcBef>
                <a:spcPts val="0"/>
              </a:spcBef>
              <a:buNone/>
            </a:pPr>
            <a:r>
              <a:rPr lang="en-US"/>
              <a:t>Step 2 Monter à la l’échelle </a:t>
            </a:r>
          </a:p>
        </p:txBody>
      </p:sp>
      <p:sp>
        <p:nvSpPr>
          <p:cNvPr id="319" name="Shape 319"/>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Step 3 split:</a:t>
            </a:r>
          </a:p>
          <a:p>
            <a:pPr lvl="0" rtl="0">
              <a:spcBef>
                <a:spcPts val="0"/>
              </a:spcBef>
              <a:buNone/>
            </a:pPr>
            <a:r>
              <a:rPr lang="en-US"/>
              <a:t>Important : Monter à l’échelle est douceur pour transmettre les connaissances et surtout les valeurs (qualité, pratiques, etc…)</a:t>
            </a:r>
          </a:p>
        </p:txBody>
      </p:sp>
      <p:sp>
        <p:nvSpPr>
          <p:cNvPr id="368" name="Shape 368"/>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Produit</a:t>
            </a:r>
          </a:p>
        </p:txBody>
      </p:sp>
      <p:sp>
        <p:nvSpPr>
          <p:cNvPr id="425" name="Shape 425"/>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484" name="Shape 484"/>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485" name="Shape 485"/>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indent="0" lvl="0" marL="0" marR="0" rtl="0" algn="l">
              <a:spcBef>
                <a:spcPts val="0"/>
              </a:spcBef>
              <a:buSzPct val="25000"/>
              <a:buNone/>
            </a:pPr>
            <a:r>
              <a:rPr lang="en-US"/>
              <a:t>@Diego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140186" y="768350"/>
            <a:ext cx="6819000" cy="3837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Présentation de Diego, David, Nicolas </a:t>
            </a:r>
          </a:p>
          <a:p>
            <a:pPr lvl="0">
              <a:spcBef>
                <a:spcPts val="0"/>
              </a:spcBef>
              <a:buNone/>
            </a:pPr>
            <a:r>
              <a:rPr b="1" lang="en-US"/>
              <a:t>Nicolas </a:t>
            </a:r>
            <a:r>
              <a:rPr lang="en-US"/>
              <a:t>: </a:t>
            </a:r>
            <a:r>
              <a:rPr lang="en-US" sz="1300">
                <a:solidFill>
                  <a:srgbClr val="303030"/>
                </a:solidFill>
                <a:highlight>
                  <a:srgbClr val="FFFFFF"/>
                </a:highlight>
                <a:latin typeface="Times New Roman"/>
                <a:ea typeface="Times New Roman"/>
                <a:cs typeface="Times New Roman"/>
                <a:sym typeface="Times New Roman"/>
              </a:rPr>
              <a:t>GBIS est l'un des principaux pôles de la Société Générale. Il regroupe la banque de financement et d'investissement, la gestion d'actifs, la banque privée et les services aux investisseurs. Je travaille au sein de la DSI de ce pole dans le le domaine des financements (Pret aux entreprises pour développer leurs activités, projets de grande ampleur, import / export) Mon équipe gère une plateforme gérant les deals de financement avant signature du contrat (pre-closing). </a:t>
            </a:r>
          </a:p>
        </p:txBody>
      </p:sp>
      <p:sp>
        <p:nvSpPr>
          <p:cNvPr id="142" name="Shape 142"/>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txBox="1"/>
          <p:nvPr>
            <p:ph idx="1" type="body"/>
          </p:nvPr>
        </p:nvSpPr>
        <p:spPr>
          <a:xfrm>
            <a:off x="709913" y="4861430"/>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494" name="Shape 494"/>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txBox="1"/>
          <p:nvPr>
            <p:ph idx="1" type="body"/>
          </p:nvPr>
        </p:nvSpPr>
        <p:spPr>
          <a:xfrm>
            <a:off x="709913" y="4861430"/>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507" name="Shape 507"/>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709913" y="4861430"/>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513" name="Shape 513"/>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7" name="Shape 517"/>
        <p:cNvGrpSpPr/>
        <p:nvPr/>
      </p:nvGrpSpPr>
      <p:grpSpPr>
        <a:xfrm>
          <a:off x="0" y="0"/>
          <a:ext cx="0" cy="0"/>
          <a:chOff x="0" y="0"/>
          <a:chExt cx="0" cy="0"/>
        </a:xfrm>
      </p:grpSpPr>
      <p:sp>
        <p:nvSpPr>
          <p:cNvPr id="518" name="Shape 518"/>
          <p:cNvSpPr txBox="1"/>
          <p:nvPr>
            <p:ph idx="1" type="body"/>
          </p:nvPr>
        </p:nvSpPr>
        <p:spPr>
          <a:xfrm>
            <a:off x="709960" y="4861353"/>
            <a:ext cx="5679300" cy="4605300"/>
          </a:xfrm>
          <a:prstGeom prst="rect">
            <a:avLst/>
          </a:prstGeom>
          <a:noFill/>
          <a:ln>
            <a:noFill/>
          </a:ln>
        </p:spPr>
        <p:txBody>
          <a:bodyPr anchorCtr="0" anchor="t" bIns="0" lIns="0" rIns="0" tIns="0">
            <a:noAutofit/>
          </a:bodyPr>
          <a:lstStyle/>
          <a:p>
            <a:pPr indent="-6350" lvl="0" marL="0" marR="0" rtl="0" algn="l">
              <a:spcBef>
                <a:spcPts val="0"/>
              </a:spcBef>
              <a:buSzPct val="47368"/>
              <a:buFont typeface="Noto Sans Symbols"/>
              <a:buChar char=""/>
            </a:pPr>
            <a:r>
              <a:rPr b="0" i="0" lang="en-US" sz="1900" u="none" cap="none" strike="noStrike">
                <a:latin typeface="Arial"/>
                <a:ea typeface="Arial"/>
                <a:cs typeface="Arial"/>
                <a:sym typeface="Arial"/>
              </a:rPr>
              <a:t>Hard to explain</a:t>
            </a:r>
          </a:p>
          <a:p>
            <a:pPr indent="-6350" lvl="0" marL="0" marR="0" rtl="0" algn="l">
              <a:spcBef>
                <a:spcPts val="0"/>
              </a:spcBef>
              <a:buSzPct val="47368"/>
              <a:buFont typeface="Noto Sans Symbols"/>
              <a:buChar char=""/>
            </a:pPr>
            <a:r>
              <a:rPr b="0" i="0" lang="en-US" sz="1900" u="none" cap="none" strike="noStrike">
                <a:latin typeface="Arial"/>
                <a:ea typeface="Arial"/>
                <a:cs typeface="Arial"/>
                <a:sym typeface="Arial"/>
              </a:rPr>
              <a:t>Debt slows down</a:t>
            </a:r>
          </a:p>
          <a:p>
            <a:pPr indent="0" lvl="0" marL="0" marR="0" rtl="0" algn="l">
              <a:spcBef>
                <a:spcPts val="0"/>
              </a:spcBef>
              <a:buSzPct val="47058"/>
              <a:buFont typeface="Noto Sans Symbols"/>
              <a:buNone/>
            </a:pPr>
            <a:r>
              <a:t/>
            </a:r>
            <a:endParaRPr b="0" i="0" sz="1700" u="none" cap="none" strike="noStrike"/>
          </a:p>
        </p:txBody>
      </p:sp>
      <p:sp>
        <p:nvSpPr>
          <p:cNvPr id="519" name="Shape 519"/>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 name="Shape 523"/>
        <p:cNvGrpSpPr/>
        <p:nvPr/>
      </p:nvGrpSpPr>
      <p:grpSpPr>
        <a:xfrm>
          <a:off x="0" y="0"/>
          <a:ext cx="0" cy="0"/>
          <a:chOff x="0" y="0"/>
          <a:chExt cx="0" cy="0"/>
        </a:xfrm>
      </p:grpSpPr>
      <p:sp>
        <p:nvSpPr>
          <p:cNvPr id="524" name="Shape 524"/>
          <p:cNvSpPr txBox="1"/>
          <p:nvPr>
            <p:ph idx="1" type="body"/>
          </p:nvPr>
        </p:nvSpPr>
        <p:spPr>
          <a:xfrm>
            <a:off x="709960" y="4861353"/>
            <a:ext cx="5679300" cy="4605300"/>
          </a:xfrm>
          <a:prstGeom prst="rect">
            <a:avLst/>
          </a:prstGeom>
          <a:noFill/>
          <a:ln>
            <a:noFill/>
          </a:ln>
        </p:spPr>
        <p:txBody>
          <a:bodyPr anchorCtr="0" anchor="t" bIns="0" lIns="0" rIns="0" tIns="0">
            <a:noAutofit/>
          </a:bodyPr>
          <a:lstStyle/>
          <a:p>
            <a:pPr indent="0" lvl="0" marL="0" marR="0" rtl="0" algn="l">
              <a:spcBef>
                <a:spcPts val="0"/>
              </a:spcBef>
              <a:buSzPct val="44444"/>
              <a:buFont typeface="Noto Sans Symbols"/>
              <a:buChar char=""/>
            </a:pPr>
            <a:r>
              <a:rPr b="0" i="0" lang="en-US" sz="2700" u="none" cap="none" strike="noStrike">
                <a:latin typeface="Arial"/>
                <a:ea typeface="Arial"/>
                <a:cs typeface="Arial"/>
                <a:sym typeface="Arial"/>
              </a:rPr>
              <a:t>Technical complexity slows down</a:t>
            </a:r>
          </a:p>
          <a:p>
            <a:pPr indent="0" lvl="0" marL="0" marR="0" rtl="0" algn="l">
              <a:spcBef>
                <a:spcPts val="0"/>
              </a:spcBef>
              <a:buSzPct val="47058"/>
              <a:buFont typeface="Noto Sans Symbols"/>
              <a:buNone/>
            </a:pPr>
            <a:r>
              <a:t/>
            </a:r>
            <a:endParaRPr b="0" i="0" sz="1700" u="none" cap="none" strike="noStrike"/>
          </a:p>
          <a:p>
            <a:pPr indent="0" lvl="0" marL="0" marR="0" rtl="0" algn="l">
              <a:spcBef>
                <a:spcPts val="0"/>
              </a:spcBef>
              <a:buSzPct val="44444"/>
              <a:buFont typeface="Noto Sans Symbols"/>
              <a:buChar char=""/>
            </a:pPr>
            <a:r>
              <a:rPr b="0" i="0" lang="en-US" sz="2700" u="none" cap="none" strike="noStrike">
                <a:latin typeface="Arial"/>
                <a:ea typeface="Arial"/>
                <a:cs typeface="Arial"/>
                <a:sym typeface="Arial"/>
              </a:rPr>
              <a:t>Context ? Flux de la prez ?</a:t>
            </a:r>
          </a:p>
        </p:txBody>
      </p:sp>
      <p:sp>
        <p:nvSpPr>
          <p:cNvPr id="525" name="Shape 525"/>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txBox="1"/>
          <p:nvPr>
            <p:ph idx="1" type="body"/>
          </p:nvPr>
        </p:nvSpPr>
        <p:spPr>
          <a:xfrm>
            <a:off x="709960" y="4861353"/>
            <a:ext cx="5679300" cy="4605300"/>
          </a:xfrm>
          <a:prstGeom prst="rect">
            <a:avLst/>
          </a:prstGeom>
          <a:noFill/>
          <a:ln>
            <a:noFill/>
          </a:ln>
        </p:spPr>
        <p:txBody>
          <a:bodyPr anchorCtr="0" anchor="t" bIns="0" lIns="0" rIns="0" tIns="0">
            <a:noAutofit/>
          </a:bodyPr>
          <a:lstStyle/>
          <a:p>
            <a:pPr indent="-6350" lvl="0" marL="0" marR="0" rtl="0" algn="l">
              <a:spcBef>
                <a:spcPts val="0"/>
              </a:spcBef>
              <a:buSzPct val="47368"/>
              <a:buFont typeface="Noto Sans Symbols"/>
              <a:buChar char=""/>
            </a:pPr>
            <a:r>
              <a:rPr b="0" i="0" lang="en-US" sz="1900" u="none" cap="none" strike="noStrike">
                <a:latin typeface="Arial"/>
                <a:ea typeface="Arial"/>
                <a:cs typeface="Arial"/>
                <a:sym typeface="Arial"/>
              </a:rPr>
              <a:t>Refactor is needed</a:t>
            </a:r>
          </a:p>
          <a:p>
            <a:pPr indent="-6350" lvl="0" marL="0" marR="0" rtl="0" algn="l">
              <a:spcBef>
                <a:spcPts val="0"/>
              </a:spcBef>
              <a:buSzPct val="47368"/>
              <a:buFont typeface="Noto Sans Symbols"/>
              <a:buChar char=""/>
            </a:pPr>
            <a:r>
              <a:rPr b="0" i="0" lang="en-US" sz="1900" u="none" cap="none" strike="noStrike">
                <a:latin typeface="Arial"/>
                <a:ea typeface="Arial"/>
                <a:cs typeface="Arial"/>
                <a:sym typeface="Arial"/>
              </a:rPr>
              <a:t>To refactor, tests are needed</a:t>
            </a:r>
          </a:p>
        </p:txBody>
      </p:sp>
      <p:sp>
        <p:nvSpPr>
          <p:cNvPr id="532" name="Shape 532"/>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txBox="1"/>
          <p:nvPr>
            <p:ph idx="1" type="body"/>
          </p:nvPr>
        </p:nvSpPr>
        <p:spPr>
          <a:xfrm>
            <a:off x="709960" y="4861353"/>
            <a:ext cx="5679300" cy="4605300"/>
          </a:xfrm>
          <a:prstGeom prst="rect">
            <a:avLst/>
          </a:prstGeom>
          <a:noFill/>
          <a:ln>
            <a:noFill/>
          </a:ln>
        </p:spPr>
        <p:txBody>
          <a:bodyPr anchorCtr="0" anchor="t" bIns="0" lIns="0" rIns="0" tIns="0">
            <a:noAutofit/>
          </a:bodyPr>
          <a:lstStyle/>
          <a:p>
            <a:pPr indent="-6350" lvl="0" marL="0" marR="0" rtl="0" algn="l">
              <a:spcBef>
                <a:spcPts val="0"/>
              </a:spcBef>
              <a:buSzPct val="47368"/>
              <a:buFont typeface="Noto Sans Symbols"/>
              <a:buChar char=""/>
            </a:pPr>
            <a:r>
              <a:rPr b="0" i="0" lang="en-US" sz="1900" u="none" cap="none" strike="noStrike">
                <a:latin typeface="Arial"/>
                <a:ea typeface="Arial"/>
                <a:cs typeface="Arial"/>
                <a:sym typeface="Arial"/>
              </a:rPr>
              <a:t>technical stories (complexity points)</a:t>
            </a:r>
          </a:p>
          <a:p>
            <a:pPr indent="-6350" lvl="0" marL="0" marR="0" rtl="0" algn="l">
              <a:spcBef>
                <a:spcPts val="0"/>
              </a:spcBef>
              <a:buSzPct val="47368"/>
              <a:buFont typeface="Noto Sans Symbols"/>
              <a:buChar char=""/>
            </a:pPr>
            <a:r>
              <a:rPr b="0" i="0" lang="en-US" sz="1900" u="none" cap="none" strike="noStrike">
                <a:latin typeface="Arial"/>
                <a:ea typeface="Arial"/>
                <a:cs typeface="Arial"/>
                <a:sym typeface="Arial"/>
              </a:rPr>
              <a:t>pay the debt serenely</a:t>
            </a:r>
          </a:p>
          <a:p>
            <a:pPr indent="-6350" lvl="0" marL="0" marR="0" rtl="0" algn="l">
              <a:spcBef>
                <a:spcPts val="0"/>
              </a:spcBef>
              <a:buSzPct val="47368"/>
              <a:buFont typeface="Noto Sans Symbols"/>
              <a:buChar char=""/>
            </a:pPr>
            <a:r>
              <a:rPr b="0" i="0" lang="en-US" sz="1900" u="none" cap="none" strike="noStrike">
                <a:latin typeface="Arial"/>
                <a:ea typeface="Arial"/>
                <a:cs typeface="Arial"/>
                <a:sym typeface="Arial"/>
              </a:rPr>
              <a:t>not in “best effort” mode</a:t>
            </a:r>
          </a:p>
          <a:p>
            <a:pPr indent="-6350" lvl="0" marL="0" marR="0" rtl="0" algn="l">
              <a:spcBef>
                <a:spcPts val="0"/>
              </a:spcBef>
              <a:buSzPct val="47368"/>
              <a:buFont typeface="Noto Sans Symbols"/>
              <a:buChar char=""/>
            </a:pPr>
            <a:r>
              <a:rPr b="0" i="0" lang="en-US" sz="1900" u="none" cap="none" strike="noStrike">
                <a:latin typeface="Arial"/>
                <a:ea typeface="Arial"/>
                <a:cs typeface="Arial"/>
                <a:sym typeface="Arial"/>
              </a:rPr>
              <a:t>avoid undeclared work</a:t>
            </a:r>
          </a:p>
          <a:p>
            <a:pPr indent="-6350" lvl="0" marL="0" marR="0" rtl="0" algn="l">
              <a:spcBef>
                <a:spcPts val="0"/>
              </a:spcBef>
              <a:buSzPct val="47368"/>
              <a:buFont typeface="Noto Sans Symbols"/>
              <a:buChar char=""/>
            </a:pPr>
            <a:r>
              <a:rPr b="0" i="0" lang="en-US" sz="1900" u="none" cap="none" strike="noStrike">
                <a:latin typeface="Arial"/>
                <a:ea typeface="Arial"/>
                <a:cs typeface="Arial"/>
                <a:sym typeface="Arial"/>
              </a:rPr>
              <a:t>technical debt should be visible</a:t>
            </a:r>
          </a:p>
        </p:txBody>
      </p:sp>
      <p:sp>
        <p:nvSpPr>
          <p:cNvPr id="542" name="Shape 542"/>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@Nicolas on paye la dette pas en best effort mais avec les 20% négocié avec les business</a:t>
            </a:r>
          </a:p>
        </p:txBody>
      </p:sp>
      <p:sp>
        <p:nvSpPr>
          <p:cNvPr id="575" name="Shape 575"/>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6" name="Shape 586"/>
        <p:cNvGrpSpPr/>
        <p:nvPr/>
      </p:nvGrpSpPr>
      <p:grpSpPr>
        <a:xfrm>
          <a:off x="0" y="0"/>
          <a:ext cx="0" cy="0"/>
          <a:chOff x="0" y="0"/>
          <a:chExt cx="0" cy="0"/>
        </a:xfrm>
      </p:grpSpPr>
      <p:sp>
        <p:nvSpPr>
          <p:cNvPr id="587" name="Shape 587"/>
          <p:cNvSpPr txBox="1"/>
          <p:nvPr>
            <p:ph idx="1" type="body"/>
          </p:nvPr>
        </p:nvSpPr>
        <p:spPr>
          <a:xfrm>
            <a:off x="709913" y="4861430"/>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588" name="Shape 588"/>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594" name="Shape 594"/>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595" name="Shape 595"/>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indent="0" lvl="0" marL="0" marR="0" rtl="0" algn="l">
              <a:spcBef>
                <a:spcPts val="0"/>
              </a:spcBef>
              <a:buSzPct val="25000"/>
              <a:buNone/>
            </a:pPr>
            <a:r>
              <a:rPr lang="en-US"/>
              <a:t>@Diego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40186" y="768350"/>
            <a:ext cx="6819000" cy="3837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Nicolas : </a:t>
            </a:r>
            <a:r>
              <a:rPr lang="en-US" sz="1300">
                <a:solidFill>
                  <a:srgbClr val="303030"/>
                </a:solidFill>
                <a:highlight>
                  <a:srgbClr val="FFFFFF"/>
                </a:highlight>
                <a:latin typeface="Times New Roman"/>
                <a:ea typeface="Times New Roman"/>
                <a:cs typeface="Times New Roman"/>
                <a:sym typeface="Times New Roman"/>
              </a:rPr>
              <a:t> </a:t>
            </a:r>
          </a:p>
          <a:p>
            <a:pPr lvl="0">
              <a:spcBef>
                <a:spcPts val="0"/>
              </a:spcBef>
              <a:buNone/>
            </a:pPr>
            <a:r>
              <a:rPr lang="en-US" sz="1300">
                <a:solidFill>
                  <a:srgbClr val="303030"/>
                </a:solidFill>
                <a:highlight>
                  <a:srgbClr val="FFFFFF"/>
                </a:highlight>
                <a:latin typeface="Times New Roman"/>
                <a:ea typeface="Times New Roman"/>
                <a:cs typeface="Times New Roman"/>
                <a:sym typeface="Times New Roman"/>
              </a:rPr>
              <a:t>jusqu’en 2014, l’application était développée majoritairement en Inde (Java, JEE, JSF 1.2, rich faces)</a:t>
            </a:r>
          </a:p>
          <a:p>
            <a:pPr lvl="0">
              <a:spcBef>
                <a:spcPts val="0"/>
              </a:spcBef>
              <a:buNone/>
            </a:pPr>
            <a:r>
              <a:rPr lang="en-US" sz="1300">
                <a:solidFill>
                  <a:srgbClr val="303030"/>
                </a:solidFill>
                <a:highlight>
                  <a:srgbClr val="FFFFFF"/>
                </a:highlight>
                <a:latin typeface="Times New Roman"/>
                <a:ea typeface="Times New Roman"/>
                <a:cs typeface="Times New Roman"/>
                <a:sym typeface="Times New Roman"/>
              </a:rPr>
              <a:t>Nous avons ensuite, peu à peu changer la donne pour démarrer une transformation fondamentale en début 2015.</a:t>
            </a:r>
            <a:r>
              <a:rPr lang="en-US"/>
              <a:t> </a:t>
            </a:r>
          </a:p>
        </p:txBody>
      </p:sp>
      <p:sp>
        <p:nvSpPr>
          <p:cNvPr id="158" name="Shape 158"/>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709960" y="4861353"/>
            <a:ext cx="5679300" cy="4605300"/>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US" sz="1900" u="none" cap="none" strike="noStrike">
                <a:latin typeface="Arial"/>
                <a:ea typeface="Arial"/>
                <a:cs typeface="Arial"/>
                <a:sym typeface="Arial"/>
              </a:rPr>
              <a:t>N equipes n projets, dessiner</a:t>
            </a:r>
          </a:p>
        </p:txBody>
      </p:sp>
      <p:sp>
        <p:nvSpPr>
          <p:cNvPr id="604" name="Shape 604"/>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txBox="1"/>
          <p:nvPr>
            <p:ph idx="1" type="body"/>
          </p:nvPr>
        </p:nvSpPr>
        <p:spPr>
          <a:xfrm>
            <a:off x="709913" y="4861430"/>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612" name="Shape 612"/>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8" name="Shape 618"/>
        <p:cNvGrpSpPr/>
        <p:nvPr/>
      </p:nvGrpSpPr>
      <p:grpSpPr>
        <a:xfrm>
          <a:off x="0" y="0"/>
          <a:ext cx="0" cy="0"/>
          <a:chOff x="0" y="0"/>
          <a:chExt cx="0" cy="0"/>
        </a:xfrm>
      </p:grpSpPr>
      <p:sp>
        <p:nvSpPr>
          <p:cNvPr id="619" name="Shape 619"/>
          <p:cNvSpPr txBox="1"/>
          <p:nvPr>
            <p:ph idx="1" type="body"/>
          </p:nvPr>
        </p:nvSpPr>
        <p:spPr>
          <a:xfrm>
            <a:off x="709913" y="4861430"/>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620" name="Shape 620"/>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6" name="Shape 626"/>
        <p:cNvGrpSpPr/>
        <p:nvPr/>
      </p:nvGrpSpPr>
      <p:grpSpPr>
        <a:xfrm>
          <a:off x="0" y="0"/>
          <a:ext cx="0" cy="0"/>
          <a:chOff x="0" y="0"/>
          <a:chExt cx="0" cy="0"/>
        </a:xfrm>
      </p:grpSpPr>
      <p:sp>
        <p:nvSpPr>
          <p:cNvPr id="627" name="Shape 627"/>
          <p:cNvSpPr txBox="1"/>
          <p:nvPr>
            <p:ph idx="1" type="body"/>
          </p:nvPr>
        </p:nvSpPr>
        <p:spPr>
          <a:xfrm>
            <a:off x="709913" y="4861430"/>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628" name="Shape 628"/>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637" name="Shape 637"/>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645" name="Shape 645"/>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 name="Shape 650"/>
        <p:cNvGrpSpPr/>
        <p:nvPr/>
      </p:nvGrpSpPr>
      <p:grpSpPr>
        <a:xfrm>
          <a:off x="0" y="0"/>
          <a:ext cx="0" cy="0"/>
          <a:chOff x="0" y="0"/>
          <a:chExt cx="0" cy="0"/>
        </a:xfrm>
      </p:grpSpPr>
      <p:sp>
        <p:nvSpPr>
          <p:cNvPr id="651" name="Shape 651"/>
          <p:cNvSpPr txBox="1"/>
          <p:nvPr>
            <p:ph idx="12" type="sldNum"/>
          </p:nvPr>
        </p:nvSpPr>
        <p:spPr>
          <a:xfrm>
            <a:off x="4021294" y="9721106"/>
            <a:ext cx="3076362" cy="511731"/>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652" name="Shape 652"/>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653" name="Shape 653"/>
          <p:cNvSpPr txBox="1"/>
          <p:nvPr>
            <p:ph idx="1" type="body"/>
          </p:nvPr>
        </p:nvSpPr>
        <p:spPr>
          <a:xfrm>
            <a:off x="709631" y="4861251"/>
            <a:ext cx="5680036" cy="4605955"/>
          </a:xfrm>
          <a:prstGeom prst="rect">
            <a:avLst/>
          </a:prstGeom>
          <a:noFill/>
          <a:ln>
            <a:noFill/>
          </a:ln>
        </p:spPr>
        <p:txBody>
          <a:bodyPr anchorCtr="0" anchor="t" bIns="0" lIns="0" rIns="0" tIns="14350">
            <a:noAutofit/>
          </a:bodyPr>
          <a:lstStyle/>
          <a:p>
            <a:pPr indent="-410080" lvl="0" marL="410080" marR="0" rtl="0" algn="l">
              <a:lnSpc>
                <a:spcPct val="94000"/>
              </a:lnSpc>
              <a:spcBef>
                <a:spcPts val="0"/>
              </a:spcBef>
              <a:buClr>
                <a:schemeClr val="dk1"/>
              </a:buClr>
              <a:buSzPct val="45000"/>
              <a:buFont typeface="Noto Sans Symbols"/>
              <a:buChar char="●"/>
            </a:pPr>
            <a:r>
              <a:rPr lang="en-US" sz="1900">
                <a:latin typeface="Arial"/>
                <a:ea typeface="Arial"/>
                <a:cs typeface="Arial"/>
                <a:sym typeface="Arial"/>
              </a:rPr>
              <a:t>@Diego</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695" name="Shape 695"/>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696" name="Shape 696"/>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0" name="Shape 700"/>
        <p:cNvGrpSpPr/>
        <p:nvPr/>
      </p:nvGrpSpPr>
      <p:grpSpPr>
        <a:xfrm>
          <a:off x="0" y="0"/>
          <a:ext cx="0" cy="0"/>
          <a:chOff x="0" y="0"/>
          <a:chExt cx="0" cy="0"/>
        </a:xfrm>
      </p:grpSpPr>
      <p:sp>
        <p:nvSpPr>
          <p:cNvPr id="701" name="Shape 701"/>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702" name="Shape 702"/>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703" name="Shape 703"/>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indent="0" lvl="0" marL="0" marR="0" rtl="0" algn="l">
              <a:spcBef>
                <a:spcPts val="0"/>
              </a:spcBef>
              <a:buSzPct val="25000"/>
              <a:buNone/>
            </a:pPr>
            <a:r>
              <a:rPr lang="en-US"/>
              <a:t>@Diego</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9" name="Shape 709"/>
        <p:cNvGrpSpPr/>
        <p:nvPr/>
      </p:nvGrpSpPr>
      <p:grpSpPr>
        <a:xfrm>
          <a:off x="0" y="0"/>
          <a:ext cx="0" cy="0"/>
          <a:chOff x="0" y="0"/>
          <a:chExt cx="0" cy="0"/>
        </a:xfrm>
      </p:grpSpPr>
      <p:sp>
        <p:nvSpPr>
          <p:cNvPr id="710" name="Shape 710"/>
          <p:cNvSpPr txBox="1"/>
          <p:nvPr>
            <p:ph idx="12" type="sldNum"/>
          </p:nvPr>
        </p:nvSpPr>
        <p:spPr>
          <a:xfrm>
            <a:off x="4021294" y="9721106"/>
            <a:ext cx="3076362" cy="511731"/>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711" name="Shape 711"/>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712" name="Shape 712"/>
          <p:cNvSpPr txBox="1"/>
          <p:nvPr>
            <p:ph idx="1" type="body"/>
          </p:nvPr>
        </p:nvSpPr>
        <p:spPr>
          <a:xfrm>
            <a:off x="709631" y="4861251"/>
            <a:ext cx="5680036" cy="4605955"/>
          </a:xfrm>
          <a:prstGeom prst="rect">
            <a:avLst/>
          </a:prstGeom>
          <a:noFill/>
          <a:ln>
            <a:noFill/>
          </a:ln>
        </p:spPr>
        <p:txBody>
          <a:bodyPr anchorCtr="0" anchor="ctr" bIns="49500" lIns="99025" rIns="99025" tIns="49500">
            <a:noAutofit/>
          </a:bodyPr>
          <a:lstStyle/>
          <a:p>
            <a:pPr indent="0" lvl="0" marL="0" marR="0" rtl="0" algn="l">
              <a:spcBef>
                <a:spcPts val="0"/>
              </a:spcBef>
              <a:buSzPct val="25000"/>
              <a:buNone/>
            </a:pPr>
            <a:r>
              <a:rPr lang="en-US"/>
              <a:t>@Diego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Expliquer pourquoi on a fait la transfo</a:t>
            </a:r>
          </a:p>
          <a:p>
            <a:pPr indent="-228600" lvl="0" marL="457200" rtl="0">
              <a:spcBef>
                <a:spcPts val="0"/>
              </a:spcBef>
              <a:buChar char="-"/>
            </a:pPr>
            <a:r>
              <a:rPr lang="en-US"/>
              <a:t>transfo de la banque : plus en ligne + agile avec le marché</a:t>
            </a:r>
          </a:p>
          <a:p>
            <a:pPr indent="-228600" lvl="0" marL="457200" rtl="0">
              <a:spcBef>
                <a:spcPts val="0"/>
              </a:spcBef>
              <a:buChar char="-"/>
            </a:pPr>
            <a:r>
              <a:t/>
            </a:r>
            <a:endParaRPr/>
          </a:p>
          <a:p>
            <a:pPr lvl="0" rtl="0">
              <a:spcBef>
                <a:spcPts val="0"/>
              </a:spcBef>
              <a:buNone/>
            </a:pPr>
            <a:r>
              <a:rPr lang="en-US"/>
              <a:t>Nicolas : </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Le système legacy est vieux et à peu evolué du fait du faible investissement (periode de crise ds secteur du financement) → Il est monolithique et est  difficilement évolutif (plat de spaghetti nécessitant un grande période de non regression avant chaque MEP)</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Le business des financements est fortement reparti à la hausse en 2014 suite à la crise des subprimes. Cette croissance a été accompagnée d’un fort investissement dans la digitalisation des outils de travail pour gagner en efficacité coté métier.</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Le nombre des processus réglementaire a énormément cru ces dernières années (et ce la continu). Tous ces processus n’ont jamais été informatisés (beaucoup d’action manuel et de support papier). la cible est d’augmenter le nombre de deal en concentrant le temps des fronts en face des clients et pas à faire de l’adminitratif. L’ambition est de gagner 10% du temps de chaque personne par an.</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Nos utilisateurs ne sont pas geeks et n’ont jamais voulu investir du temps ds la creation d’un plateforme moderne. Le contexte changeant, il savent que c’est maintentant ou jamais.</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David : Il faut bien comprendre que les places de marcher sont très variable aujourd’hui et il faut que le monde bancaire s’adapte et soit très “Agile” !  </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Coté DSI, on voit bien que nos utilisateurs changent en même temps qu’ils utilisent de plus en plus des applis sur leurs appareils perso. Nous sommes de plus en plus challengés sur notre capacité à faire comme eux (livrer souvent, avoir des écrans dignent d’appli de l’applestore)</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Notre DSI à lancé la transfo agile / CD depuis plusieurs années → c’etait l’occasion de partir dans ce mode</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Le monde bancaire n’échappe pas à l aconcurence de startups financiere. Il y a une prise de conscience que nous devons nous transformer pour ne pas disparaitre. </a:t>
            </a:r>
          </a:p>
        </p:txBody>
      </p:sp>
      <p:sp>
        <p:nvSpPr>
          <p:cNvPr id="166" name="Shape 166"/>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722" name="Shape 722"/>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709913" y="4861430"/>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729" name="Shape 729"/>
          <p:cNvSpPr/>
          <p:nvPr>
            <p:ph idx="2" type="sldImg"/>
          </p:nvPr>
        </p:nvSpPr>
        <p:spPr>
          <a:xfrm>
            <a:off x="394918" y="767585"/>
            <a:ext cx="63102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736" name="Shape 736"/>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737" name="Shape 737"/>
          <p:cNvSpPr txBox="1"/>
          <p:nvPr>
            <p:ph idx="1" type="body"/>
          </p:nvPr>
        </p:nvSpPr>
        <p:spPr>
          <a:xfrm>
            <a:off x="709631" y="4861251"/>
            <a:ext cx="5679900" cy="4605900"/>
          </a:xfrm>
          <a:prstGeom prst="rect">
            <a:avLst/>
          </a:prstGeom>
          <a:noFill/>
          <a:ln>
            <a:noFill/>
          </a:ln>
        </p:spPr>
        <p:txBody>
          <a:bodyPr anchorCtr="0" anchor="t" bIns="0" lIns="0" rIns="0" tIns="14350">
            <a:noAutofit/>
          </a:bodyPr>
          <a:lstStyle/>
          <a:p>
            <a:pPr lvl="0" marR="0" rtl="0" algn="l">
              <a:lnSpc>
                <a:spcPct val="94000"/>
              </a:lnSpc>
              <a:spcBef>
                <a:spcPts val="0"/>
              </a:spcBef>
              <a:buNone/>
            </a:pPr>
            <a:r>
              <a:rPr lang="en-US" sz="1900">
                <a:latin typeface="Arial"/>
                <a:ea typeface="Arial"/>
                <a:cs typeface="Arial"/>
                <a:sym typeface="Arial"/>
              </a:rPr>
              <a:t>@Diego</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2" name="Shape 772"/>
        <p:cNvGrpSpPr/>
        <p:nvPr/>
      </p:nvGrpSpPr>
      <p:grpSpPr>
        <a:xfrm>
          <a:off x="0" y="0"/>
          <a:ext cx="0" cy="0"/>
          <a:chOff x="0" y="0"/>
          <a:chExt cx="0" cy="0"/>
        </a:xfrm>
      </p:grpSpPr>
      <p:sp>
        <p:nvSpPr>
          <p:cNvPr id="773" name="Shape 773"/>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774" name="Shape 774"/>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775" name="Shape 775"/>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indent="0" lvl="0" marL="0" marR="0" rtl="0" algn="l">
              <a:spcBef>
                <a:spcPts val="0"/>
              </a:spcBef>
              <a:buSzPct val="25000"/>
              <a:buNone/>
            </a:pPr>
            <a:r>
              <a:rPr lang="en-US"/>
              <a:t>@David</a:t>
            </a:r>
          </a:p>
          <a:p>
            <a:pPr indent="0" lvl="0" marL="0" marR="0" rtl="0" algn="l">
              <a:spcBef>
                <a:spcPts val="0"/>
              </a:spcBef>
              <a:buSzPct val="250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7" name="Shape 827"/>
        <p:cNvGrpSpPr/>
        <p:nvPr/>
      </p:nvGrpSpPr>
      <p:grpSpPr>
        <a:xfrm>
          <a:off x="0" y="0"/>
          <a:ext cx="0" cy="0"/>
          <a:chOff x="0" y="0"/>
          <a:chExt cx="0" cy="0"/>
        </a:xfrm>
      </p:grpSpPr>
      <p:sp>
        <p:nvSpPr>
          <p:cNvPr id="828" name="Shape 828"/>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829" name="Shape 829"/>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830" name="Shape 830"/>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indent="0" lvl="0" marL="0" marR="0" rtl="0" algn="l">
              <a:spcBef>
                <a:spcPts val="0"/>
              </a:spcBef>
              <a:buSzPct val="25000"/>
              <a:buNone/>
            </a:pPr>
            <a:r>
              <a:rPr lang="en-US"/>
              <a:t>@Diego</a:t>
            </a:r>
          </a:p>
          <a:p>
            <a:pPr indent="0" lvl="0" marL="0" marR="0" rtl="0" algn="l">
              <a:spcBef>
                <a:spcPts val="0"/>
              </a:spcBef>
              <a:buSzPct val="25000"/>
              <a:buNone/>
            </a:pPr>
            <a:r>
              <a:rPr lang="en-US"/>
              <a:t>@nicolas on est maintenant sur 10 semaines et on essaye de passer a 9 semaines pour passer à un freeze code de 3 semaines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9" name="Shape 909"/>
        <p:cNvGrpSpPr/>
        <p:nvPr/>
      </p:nvGrpSpPr>
      <p:grpSpPr>
        <a:xfrm>
          <a:off x="0" y="0"/>
          <a:ext cx="0" cy="0"/>
          <a:chOff x="0" y="0"/>
          <a:chExt cx="0" cy="0"/>
        </a:xfrm>
      </p:grpSpPr>
      <p:sp>
        <p:nvSpPr>
          <p:cNvPr id="910" name="Shape 910"/>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911" name="Shape 911"/>
          <p:cNvSpPr/>
          <p:nvPr>
            <p:ph idx="2" type="sldImg"/>
          </p:nvPr>
        </p:nvSpPr>
        <p:spPr>
          <a:xfrm>
            <a:off x="459919" y="778043"/>
            <a:ext cx="6177899"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912" name="Shape 912"/>
          <p:cNvSpPr txBox="1"/>
          <p:nvPr>
            <p:ph idx="1" type="body"/>
          </p:nvPr>
        </p:nvSpPr>
        <p:spPr>
          <a:xfrm>
            <a:off x="709631" y="4861251"/>
            <a:ext cx="5679900" cy="4605900"/>
          </a:xfrm>
          <a:prstGeom prst="rect">
            <a:avLst/>
          </a:prstGeom>
          <a:noFill/>
          <a:ln>
            <a:noFill/>
          </a:ln>
        </p:spPr>
        <p:txBody>
          <a:bodyPr anchorCtr="0" anchor="t" bIns="0" lIns="0" rIns="0" tIns="14350">
            <a:noAutofit/>
          </a:bodyPr>
          <a:lstStyle/>
          <a:p>
            <a:pPr lvl="0" marR="0" rtl="0" algn="l">
              <a:lnSpc>
                <a:spcPct val="94000"/>
              </a:lnSpc>
              <a:spcBef>
                <a:spcPts val="0"/>
              </a:spcBef>
              <a:buNone/>
            </a:pPr>
            <a:r>
              <a:t/>
            </a:r>
            <a:endParaRPr b="0" i="0" sz="1900" u="none" cap="none" strike="noStrik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8" name="Shape 918"/>
        <p:cNvGrpSpPr/>
        <p:nvPr/>
      </p:nvGrpSpPr>
      <p:grpSpPr>
        <a:xfrm>
          <a:off x="0" y="0"/>
          <a:ext cx="0" cy="0"/>
          <a:chOff x="0" y="0"/>
          <a:chExt cx="0" cy="0"/>
        </a:xfrm>
      </p:grpSpPr>
      <p:sp>
        <p:nvSpPr>
          <p:cNvPr id="919" name="Shape 919"/>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920" name="Shape 920"/>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921" name="Shape 921"/>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932" name="Shape 932"/>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933" name="Shape 933"/>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7" name="Shape 937"/>
        <p:cNvGrpSpPr/>
        <p:nvPr/>
      </p:nvGrpSpPr>
      <p:grpSpPr>
        <a:xfrm>
          <a:off x="0" y="0"/>
          <a:ext cx="0" cy="0"/>
          <a:chOff x="0" y="0"/>
          <a:chExt cx="0" cy="0"/>
        </a:xfrm>
      </p:grpSpPr>
      <p:sp>
        <p:nvSpPr>
          <p:cNvPr id="938" name="Shape 938"/>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@Nicolas</a:t>
            </a:r>
          </a:p>
        </p:txBody>
      </p:sp>
      <p:sp>
        <p:nvSpPr>
          <p:cNvPr id="939" name="Shape 939"/>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4" name="Shape 944"/>
        <p:cNvGrpSpPr/>
        <p:nvPr/>
      </p:nvGrpSpPr>
      <p:grpSpPr>
        <a:xfrm>
          <a:off x="0" y="0"/>
          <a:ext cx="0" cy="0"/>
          <a:chOff x="0" y="0"/>
          <a:chExt cx="0" cy="0"/>
        </a:xfrm>
      </p:grpSpPr>
      <p:sp>
        <p:nvSpPr>
          <p:cNvPr id="945" name="Shape 945"/>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Clr>
                <a:schemeClr val="dk1"/>
              </a:buClr>
              <a:buSzPct val="91666"/>
              <a:buFont typeface="Arial"/>
              <a:buNone/>
            </a:pPr>
            <a:r>
              <a:rPr lang="en-US"/>
              <a:t>@Nicolas</a:t>
            </a:r>
          </a:p>
        </p:txBody>
      </p:sp>
      <p:sp>
        <p:nvSpPr>
          <p:cNvPr id="946" name="Shape 946"/>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Expliquer pourquoi on a fait la transfo</a:t>
            </a:r>
          </a:p>
          <a:p>
            <a:pPr indent="-228600" lvl="0" marL="457200" rtl="0">
              <a:spcBef>
                <a:spcPts val="0"/>
              </a:spcBef>
              <a:buChar char="-"/>
            </a:pPr>
            <a:r>
              <a:rPr lang="en-US"/>
              <a:t>transfo de la banque : plus en ligne + agile avec le marché</a:t>
            </a:r>
          </a:p>
          <a:p>
            <a:pPr indent="-228600" lvl="0" marL="457200" rtl="0">
              <a:spcBef>
                <a:spcPts val="0"/>
              </a:spcBef>
              <a:buChar char="-"/>
            </a:pPr>
            <a:r>
              <a:t/>
            </a:r>
            <a:endParaRPr/>
          </a:p>
          <a:p>
            <a:pPr lvl="0" rtl="0">
              <a:spcBef>
                <a:spcPts val="0"/>
              </a:spcBef>
              <a:buNone/>
            </a:pPr>
            <a:r>
              <a:rPr lang="en-US"/>
              <a:t>Nicolas : </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Le système legacy est vieux et à peu evolué du fait du faible investissement (periode de crise ds secteur du financement) → Il est monolithique et est  difficilement évolutif (plat de spaghetti nécessitant un grande période de non regression avant chaque MEP)</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Le business des financements est fortement reparti à la hausse en 2014 suite à la crise des subprimes. Cette croissance a été accompagnée d’un fort investissement dans la digitalisation des outils de travail pour gagner en efficacité coté métier.</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Le nombre des processus réglementaire a énormément cru ces dernières années (et ce la continu). Tous ces processus n’ont jamais été informatisés (beaucoup d’action manuel et de support papier). la cible est d’augmenter le nombre de deal en concentrant le temps des fronts en face des clients et pas à faire de l’adminitratif. L’ambition est de gagner 10% du temps de chaque personne par an.</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Nos utilisateurs ne sont pas geeks et n’ont jamais voulu investir du temps ds la creation d’un plateforme moderne. Le contexte changeant, il savent que c’est maintentant ou jamais.</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David : Il faut bien comprendre que les places de marcher sont très variable aujourd’hui et il faut que le monde bancaire s’adapte et soit très “Agile” !  </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Coté DSI, on voit bien que nos utilisateurs changent en même temps qu’ils utilisent de plus en plus des applis sur leurs appareils perso. Nous sommes de plus en plus challengés sur notre capacité à faire comme eux (livrer souvent, avoir des écrans dignent d’appli de l’applestore)</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Notre DSI à lancé la transfo agile / CD depuis plusieurs années → c’etait l’occasion de partir dans ce mode</a:t>
            </a:r>
          </a:p>
          <a:p>
            <a:pPr indent="-311150" lvl="0" marL="457200" rtl="0">
              <a:spcBef>
                <a:spcPts val="0"/>
              </a:spcBef>
              <a:buClr>
                <a:srgbClr val="303030"/>
              </a:buClr>
              <a:buSzPct val="100000"/>
              <a:buFont typeface="Times New Roman"/>
              <a:buChar char="●"/>
            </a:pPr>
            <a:r>
              <a:rPr lang="en-US" sz="1300">
                <a:solidFill>
                  <a:srgbClr val="303030"/>
                </a:solidFill>
                <a:highlight>
                  <a:srgbClr val="FFFFFF"/>
                </a:highlight>
                <a:latin typeface="Times New Roman"/>
                <a:ea typeface="Times New Roman"/>
                <a:cs typeface="Times New Roman"/>
                <a:sym typeface="Times New Roman"/>
              </a:rPr>
              <a:t>Le monde bancaire n’échappe pas à l aconcurence de startups financiere. Il y a une prise de conscience que nous devons nous transformer pour ne pas disparaitre. </a:t>
            </a:r>
          </a:p>
        </p:txBody>
      </p:sp>
      <p:sp>
        <p:nvSpPr>
          <p:cNvPr id="175" name="Shape 175"/>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1" name="Shape 951"/>
        <p:cNvGrpSpPr/>
        <p:nvPr/>
      </p:nvGrpSpPr>
      <p:grpSpPr>
        <a:xfrm>
          <a:off x="0" y="0"/>
          <a:ext cx="0" cy="0"/>
          <a:chOff x="0" y="0"/>
          <a:chExt cx="0" cy="0"/>
        </a:xfrm>
      </p:grpSpPr>
      <p:sp>
        <p:nvSpPr>
          <p:cNvPr id="952" name="Shape 952"/>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Clr>
                <a:schemeClr val="dk1"/>
              </a:buClr>
              <a:buSzPct val="91666"/>
              <a:buFont typeface="Arial"/>
              <a:buNone/>
            </a:pPr>
            <a:r>
              <a:rPr lang="en-US"/>
              <a:t>@Nicolas</a:t>
            </a:r>
          </a:p>
        </p:txBody>
      </p:sp>
      <p:sp>
        <p:nvSpPr>
          <p:cNvPr id="953" name="Shape 953"/>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8" name="Shape 958"/>
        <p:cNvGrpSpPr/>
        <p:nvPr/>
      </p:nvGrpSpPr>
      <p:grpSpPr>
        <a:xfrm>
          <a:off x="0" y="0"/>
          <a:ext cx="0" cy="0"/>
          <a:chOff x="0" y="0"/>
          <a:chExt cx="0" cy="0"/>
        </a:xfrm>
      </p:grpSpPr>
      <p:sp>
        <p:nvSpPr>
          <p:cNvPr id="959" name="Shape 959"/>
          <p:cNvSpPr txBox="1"/>
          <p:nvPr>
            <p:ph idx="12" type="sldNum"/>
          </p:nvPr>
        </p:nvSpPr>
        <p:spPr>
          <a:xfrm>
            <a:off x="4021294" y="9721106"/>
            <a:ext cx="3076362" cy="511731"/>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960" name="Shape 960"/>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961" name="Shape 961"/>
          <p:cNvSpPr txBox="1"/>
          <p:nvPr>
            <p:ph idx="1" type="body"/>
          </p:nvPr>
        </p:nvSpPr>
        <p:spPr>
          <a:xfrm>
            <a:off x="709631" y="4861251"/>
            <a:ext cx="5680036" cy="4605955"/>
          </a:xfrm>
          <a:prstGeom prst="rect">
            <a:avLst/>
          </a:prstGeom>
          <a:noFill/>
          <a:ln>
            <a:noFill/>
          </a:ln>
        </p:spPr>
        <p:txBody>
          <a:bodyPr anchorCtr="0" anchor="t" bIns="0" lIns="0" rIns="0" tIns="14350">
            <a:noAutofit/>
          </a:bodyPr>
          <a:lstStyle/>
          <a:p>
            <a:pPr lvl="0" marR="0" rtl="0" algn="l">
              <a:lnSpc>
                <a:spcPct val="94000"/>
              </a:lnSpc>
              <a:spcBef>
                <a:spcPts val="0"/>
              </a:spcBef>
              <a:spcAft>
                <a:spcPts val="0"/>
              </a:spcAft>
              <a:buNone/>
            </a:pPr>
            <a:r>
              <a:rPr lang="en-US" sz="1900">
                <a:latin typeface="Arial"/>
                <a:ea typeface="Arial"/>
                <a:cs typeface="Arial"/>
                <a:sym typeface="Arial"/>
              </a:rPr>
              <a:t>@David</a:t>
            </a:r>
          </a:p>
          <a:p>
            <a:pPr indent="-410080" lvl="0" marL="410080" marR="0" rtl="0" algn="l">
              <a:lnSpc>
                <a:spcPct val="94000"/>
              </a:lnSpc>
              <a:spcBef>
                <a:spcPts val="0"/>
              </a:spcBef>
              <a:spcAft>
                <a:spcPts val="0"/>
              </a:spcAft>
              <a:buClr>
                <a:schemeClr val="dk1"/>
              </a:buClr>
              <a:buSzPct val="45000"/>
              <a:buFont typeface="Noto Sans Symbols"/>
              <a:buChar char="●"/>
            </a:pPr>
            <a:r>
              <a:rPr b="0" i="0" lang="en-US" sz="1900" u="none" cap="none" strike="noStrike">
                <a:solidFill>
                  <a:schemeClr val="dk1"/>
                </a:solidFill>
                <a:latin typeface="Arial"/>
                <a:ea typeface="Arial"/>
                <a:cs typeface="Arial"/>
                <a:sym typeface="Arial"/>
              </a:rPr>
              <a:t>More frequently we release, more we mitigate risks</a:t>
            </a:r>
          </a:p>
          <a:p>
            <a:pPr indent="-410080" lvl="0" marL="410080" marR="0" rtl="0" algn="l">
              <a:lnSpc>
                <a:spcPct val="94000"/>
              </a:lnSpc>
              <a:spcBef>
                <a:spcPts val="0"/>
              </a:spcBef>
              <a:buClr>
                <a:schemeClr val="dk1"/>
              </a:buClr>
              <a:buSzPct val="45000"/>
              <a:buFont typeface="Noto Sans Symbols"/>
              <a:buChar char="●"/>
            </a:pPr>
            <a:r>
              <a:rPr b="0" i="0" lang="en-US" sz="1900" u="none" cap="none" strike="noStrike">
                <a:solidFill>
                  <a:schemeClr val="dk1"/>
                </a:solidFill>
                <a:latin typeface="Arial"/>
                <a:ea typeface="Arial"/>
                <a:cs typeface="Arial"/>
                <a:sym typeface="Arial"/>
              </a:rPr>
              <a:t>Less frequently we release, more we take risks, with big scope to manage at once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967" name="Shape 967"/>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@David</a:t>
            </a:r>
          </a:p>
        </p:txBody>
      </p:sp>
      <p:sp>
        <p:nvSpPr>
          <p:cNvPr id="968" name="Shape 968"/>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3" name="Shape 973"/>
        <p:cNvGrpSpPr/>
        <p:nvPr/>
      </p:nvGrpSpPr>
      <p:grpSpPr>
        <a:xfrm>
          <a:off x="0" y="0"/>
          <a:ext cx="0" cy="0"/>
          <a:chOff x="0" y="0"/>
          <a:chExt cx="0" cy="0"/>
        </a:xfrm>
      </p:grpSpPr>
      <p:sp>
        <p:nvSpPr>
          <p:cNvPr id="974" name="Shape 974"/>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975" name="Shape 975"/>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976" name="Shape 976"/>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indent="0" lvl="0" marL="0" marR="0" rtl="0" algn="l">
              <a:spcBef>
                <a:spcPts val="0"/>
              </a:spcBef>
              <a:buSzPct val="25000"/>
              <a:buNone/>
            </a:pPr>
            <a:r>
              <a:rPr lang="en-US"/>
              <a:t>@David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985" name="Shape 985"/>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Clr>
                <a:schemeClr val="dk1"/>
              </a:buClr>
              <a:buSzPct val="25000"/>
              <a:buFont typeface="Arial"/>
              <a:buNone/>
            </a:pPr>
            <a:r>
              <a:rPr lang="en-US"/>
              <a:t>@David</a:t>
            </a:r>
          </a:p>
        </p:txBody>
      </p:sp>
      <p:sp>
        <p:nvSpPr>
          <p:cNvPr id="986" name="Shape 986"/>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1" name="Shape 991"/>
        <p:cNvGrpSpPr/>
        <p:nvPr/>
      </p:nvGrpSpPr>
      <p:grpSpPr>
        <a:xfrm>
          <a:off x="0" y="0"/>
          <a:ext cx="0" cy="0"/>
          <a:chOff x="0" y="0"/>
          <a:chExt cx="0" cy="0"/>
        </a:xfrm>
      </p:grpSpPr>
      <p:sp>
        <p:nvSpPr>
          <p:cNvPr id="992" name="Shape 992"/>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993" name="Shape 993"/>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994" name="Shape 994"/>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lvl="0" rtl="0">
              <a:spcBef>
                <a:spcPts val="0"/>
              </a:spcBef>
              <a:buClr>
                <a:schemeClr val="dk1"/>
              </a:buClr>
              <a:buSzPct val="25000"/>
              <a:buFont typeface="Arial"/>
              <a:buNone/>
            </a:pPr>
            <a:r>
              <a:rPr lang="en-US"/>
              <a:t>@David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9" name="Shape 999"/>
        <p:cNvGrpSpPr/>
        <p:nvPr/>
      </p:nvGrpSpPr>
      <p:grpSpPr>
        <a:xfrm>
          <a:off x="0" y="0"/>
          <a:ext cx="0" cy="0"/>
          <a:chOff x="0" y="0"/>
          <a:chExt cx="0" cy="0"/>
        </a:xfrm>
      </p:grpSpPr>
      <p:sp>
        <p:nvSpPr>
          <p:cNvPr id="1000" name="Shape 1000"/>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1001" name="Shape 1001"/>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1002" name="Shape 1002"/>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lvl="0" rtl="0">
              <a:spcBef>
                <a:spcPts val="0"/>
              </a:spcBef>
              <a:buClr>
                <a:schemeClr val="dk1"/>
              </a:buClr>
              <a:buSzPct val="25000"/>
              <a:buFont typeface="Arial"/>
              <a:buNone/>
            </a:pPr>
            <a:r>
              <a:rPr lang="en-US"/>
              <a:t>@David</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4" name="Shape 1034"/>
        <p:cNvGrpSpPr/>
        <p:nvPr/>
      </p:nvGrpSpPr>
      <p:grpSpPr>
        <a:xfrm>
          <a:off x="0" y="0"/>
          <a:ext cx="0" cy="0"/>
          <a:chOff x="0" y="0"/>
          <a:chExt cx="0" cy="0"/>
        </a:xfrm>
      </p:grpSpPr>
      <p:sp>
        <p:nvSpPr>
          <p:cNvPr id="1035" name="Shape 1035"/>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1036" name="Shape 1036"/>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1037" name="Shape 1037"/>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lvl="0" rtl="0">
              <a:spcBef>
                <a:spcPts val="0"/>
              </a:spcBef>
              <a:buClr>
                <a:schemeClr val="dk1"/>
              </a:buClr>
              <a:buSzPct val="25000"/>
              <a:buFont typeface="Arial"/>
              <a:buNone/>
            </a:pPr>
            <a:r>
              <a:rPr lang="en-US"/>
              <a:t>@David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2" name="Shape 1042"/>
        <p:cNvGrpSpPr/>
        <p:nvPr/>
      </p:nvGrpSpPr>
      <p:grpSpPr>
        <a:xfrm>
          <a:off x="0" y="0"/>
          <a:ext cx="0" cy="0"/>
          <a:chOff x="0" y="0"/>
          <a:chExt cx="0" cy="0"/>
        </a:xfrm>
      </p:grpSpPr>
      <p:sp>
        <p:nvSpPr>
          <p:cNvPr id="1043" name="Shape 1043"/>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1044" name="Shape 1044"/>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1045" name="Shape 1045"/>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lvl="0" rtl="0">
              <a:spcBef>
                <a:spcPts val="0"/>
              </a:spcBef>
              <a:buClr>
                <a:schemeClr val="dk1"/>
              </a:buClr>
              <a:buSzPct val="25000"/>
              <a:buFont typeface="Arial"/>
              <a:buNone/>
            </a:pPr>
            <a:r>
              <a:rPr lang="en-US"/>
              <a:t>@David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0" name="Shape 1050"/>
        <p:cNvGrpSpPr/>
        <p:nvPr/>
      </p:nvGrpSpPr>
      <p:grpSpPr>
        <a:xfrm>
          <a:off x="0" y="0"/>
          <a:ext cx="0" cy="0"/>
          <a:chOff x="0" y="0"/>
          <a:chExt cx="0" cy="0"/>
        </a:xfrm>
      </p:grpSpPr>
      <p:sp>
        <p:nvSpPr>
          <p:cNvPr id="1051" name="Shape 1051"/>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1052" name="Shape 1052"/>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1053" name="Shape 1053"/>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indent="0" lvl="0" marL="0" marR="0" rtl="0" algn="l">
              <a:spcBef>
                <a:spcPts val="0"/>
              </a:spcBef>
              <a:buClr>
                <a:srgbClr val="000000"/>
              </a:buClr>
              <a:buSzPct val="25000"/>
              <a:buFont typeface="Arial"/>
              <a:buNone/>
            </a:pPr>
            <a:r>
              <a:rPr lang="en-US"/>
              <a:t>@David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txBox="1"/>
          <p:nvPr>
            <p:ph idx="1" type="body"/>
          </p:nvPr>
        </p:nvSpPr>
        <p:spPr>
          <a:xfrm>
            <a:off x="709929" y="4861441"/>
            <a:ext cx="5679439" cy="4605576"/>
          </a:xfrm>
          <a:prstGeom prst="rect">
            <a:avLst/>
          </a:prstGeom>
        </p:spPr>
        <p:txBody>
          <a:bodyPr anchorCtr="0" anchor="t" bIns="91425" lIns="91425" rIns="91425" tIns="91425">
            <a:noAutofit/>
          </a:bodyPr>
          <a:lstStyle/>
          <a:p>
            <a:pPr indent="-228600" lvl="0" marL="457200" rtl="0">
              <a:spcBef>
                <a:spcPts val="0"/>
              </a:spcBef>
              <a:buChar char="●"/>
            </a:pPr>
            <a:r>
              <a:rPr lang="en-US"/>
              <a:t>Stack technique : besoin de se former / d’appréhender les nouvelles technologies pour les personnes déjà présentes dans l’équipe. SOuhait de partir sur du micro service, SOA, pour permettre un meilleur découplage / évolutivité.</a:t>
            </a:r>
          </a:p>
          <a:p>
            <a:pPr indent="-228600" lvl="0" marL="457200" rtl="0">
              <a:spcBef>
                <a:spcPts val="0"/>
              </a:spcBef>
              <a:buChar char="●"/>
            </a:pPr>
            <a:r>
              <a:rPr lang="en-US"/>
              <a:t>Le recrutement des nouveaux collaborateurs doit se mettre au niveau des attentes tant sur le plan technique que des pratiques et des compétences poussées par le CD et l’agilité / craftmanship</a:t>
            </a:r>
          </a:p>
          <a:p>
            <a:pPr indent="-228600" lvl="0" marL="457200" rtl="0">
              <a:spcBef>
                <a:spcPts val="0"/>
              </a:spcBef>
              <a:buChar char="●"/>
            </a:pPr>
            <a:r>
              <a:rPr lang="en-US"/>
              <a:t>La complexité du sujet fonctionnel / vision produit / pérenité de la vision : l’utilisateur n’a pas de notion de priorisation, de valeur, du découpage de la demande. Le contexte de la banque évolur trés vite (nouvelle régulation)</a:t>
            </a:r>
          </a:p>
          <a:p>
            <a:pPr indent="-228600" lvl="0" marL="457200" rtl="0">
              <a:spcBef>
                <a:spcPts val="0"/>
              </a:spcBef>
              <a:buChar char="●"/>
            </a:pPr>
            <a:r>
              <a:rPr lang="en-US"/>
              <a:t>L’investissement, c’est maintenant. Pas possible d’attendre pour investir. Il faut scaler  les équipes trés vites et donc trouver le bon moyen de le faire sans géner le délivery.</a:t>
            </a:r>
          </a:p>
          <a:p>
            <a:pPr indent="-228600" lvl="0" marL="457200">
              <a:spcBef>
                <a:spcPts val="0"/>
              </a:spcBef>
              <a:buChar char="●"/>
            </a:pPr>
            <a:r>
              <a:rPr lang="en-US"/>
              <a:t>Livrer fréquemment de petits incréments dans un environnement avec du legacy et du code spagetthi….. sans les pratiques classique de l’industrie</a:t>
            </a:r>
          </a:p>
        </p:txBody>
      </p:sp>
      <p:sp>
        <p:nvSpPr>
          <p:cNvPr id="184" name="Shape 184"/>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8" name="Shape 1058"/>
        <p:cNvGrpSpPr/>
        <p:nvPr/>
      </p:nvGrpSpPr>
      <p:grpSpPr>
        <a:xfrm>
          <a:off x="0" y="0"/>
          <a:ext cx="0" cy="0"/>
          <a:chOff x="0" y="0"/>
          <a:chExt cx="0" cy="0"/>
        </a:xfrm>
      </p:grpSpPr>
      <p:sp>
        <p:nvSpPr>
          <p:cNvPr id="1059" name="Shape 1059"/>
          <p:cNvSpPr txBox="1"/>
          <p:nvPr>
            <p:ph idx="12" type="sldNum"/>
          </p:nvPr>
        </p:nvSpPr>
        <p:spPr>
          <a:xfrm>
            <a:off x="4021294" y="9721106"/>
            <a:ext cx="3076500" cy="511800"/>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1060" name="Shape 1060"/>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1061" name="Shape 1061"/>
          <p:cNvSpPr txBox="1"/>
          <p:nvPr>
            <p:ph idx="1" type="body"/>
          </p:nvPr>
        </p:nvSpPr>
        <p:spPr>
          <a:xfrm>
            <a:off x="709631" y="4861251"/>
            <a:ext cx="5679900" cy="4605900"/>
          </a:xfrm>
          <a:prstGeom prst="rect">
            <a:avLst/>
          </a:prstGeom>
          <a:noFill/>
          <a:ln>
            <a:noFill/>
          </a:ln>
        </p:spPr>
        <p:txBody>
          <a:bodyPr anchorCtr="0" anchor="ctr" bIns="49500" lIns="99025" rIns="99025" tIns="49500">
            <a:noAutofit/>
          </a:bodyPr>
          <a:lstStyle/>
          <a:p>
            <a:pPr indent="0" lvl="0" marL="0" marR="0" rtl="0" algn="l">
              <a:spcBef>
                <a:spcPts val="0"/>
              </a:spcBef>
              <a:buSzPct val="25000"/>
              <a:buNone/>
            </a:pPr>
            <a:r>
              <a:rPr lang="en-US"/>
              <a:t>@Diego</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8" name="Shape 1068"/>
        <p:cNvGrpSpPr/>
        <p:nvPr/>
      </p:nvGrpSpPr>
      <p:grpSpPr>
        <a:xfrm>
          <a:off x="0" y="0"/>
          <a:ext cx="0" cy="0"/>
          <a:chOff x="0" y="0"/>
          <a:chExt cx="0" cy="0"/>
        </a:xfrm>
      </p:grpSpPr>
      <p:sp>
        <p:nvSpPr>
          <p:cNvPr id="1069" name="Shape 1069"/>
          <p:cNvSpPr txBox="1"/>
          <p:nvPr>
            <p:ph idx="12" type="sldNum"/>
          </p:nvPr>
        </p:nvSpPr>
        <p:spPr>
          <a:xfrm>
            <a:off x="4021294" y="9721106"/>
            <a:ext cx="3076362" cy="511731"/>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1070" name="Shape 1070"/>
          <p:cNvSpPr/>
          <p:nvPr>
            <p:ph idx="2" type="sldImg"/>
          </p:nvPr>
        </p:nvSpPr>
        <p:spPr>
          <a:xfrm>
            <a:off x="459919" y="778043"/>
            <a:ext cx="6177899"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1071" name="Shape 1071"/>
          <p:cNvSpPr txBox="1"/>
          <p:nvPr>
            <p:ph idx="1" type="body"/>
          </p:nvPr>
        </p:nvSpPr>
        <p:spPr>
          <a:xfrm>
            <a:off x="709631" y="4861251"/>
            <a:ext cx="5680036" cy="4605955"/>
          </a:xfrm>
          <a:prstGeom prst="rect">
            <a:avLst/>
          </a:prstGeom>
          <a:noFill/>
          <a:ln>
            <a:noFill/>
          </a:ln>
        </p:spPr>
        <p:txBody>
          <a:bodyPr anchorCtr="0" anchor="t" bIns="0" lIns="0" rIns="0" tIns="14350">
            <a:noAutofit/>
          </a:bodyPr>
          <a:lstStyle/>
          <a:p>
            <a:pPr lvl="0" marR="0" rtl="0" algn="l">
              <a:lnSpc>
                <a:spcPct val="94000"/>
              </a:lnSpc>
              <a:spcBef>
                <a:spcPts val="0"/>
              </a:spcBef>
              <a:buNone/>
            </a:pPr>
            <a:r>
              <a:rPr lang="en-US" sz="1900">
                <a:latin typeface="Arial"/>
                <a:ea typeface="Arial"/>
                <a:cs typeface="Arial"/>
                <a:sym typeface="Arial"/>
              </a:rPr>
              <a:t>@diego</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 name="Shape 1077"/>
        <p:cNvGrpSpPr/>
        <p:nvPr/>
      </p:nvGrpSpPr>
      <p:grpSpPr>
        <a:xfrm>
          <a:off x="0" y="0"/>
          <a:ext cx="0" cy="0"/>
          <a:chOff x="0" y="0"/>
          <a:chExt cx="0" cy="0"/>
        </a:xfrm>
      </p:grpSpPr>
      <p:sp>
        <p:nvSpPr>
          <p:cNvPr id="1078" name="Shape 1078"/>
          <p:cNvSpPr txBox="1"/>
          <p:nvPr>
            <p:ph idx="12" type="sldNum"/>
          </p:nvPr>
        </p:nvSpPr>
        <p:spPr>
          <a:xfrm>
            <a:off x="4021294" y="9721106"/>
            <a:ext cx="3076362" cy="511731"/>
          </a:xfrm>
          <a:prstGeom prst="rect">
            <a:avLst/>
          </a:prstGeom>
          <a:noFill/>
          <a:ln>
            <a:noFill/>
          </a:ln>
        </p:spPr>
        <p:txBody>
          <a:bodyPr anchorCtr="0" anchor="b" bIns="49500" lIns="99025" rIns="99025" tIns="49500">
            <a:noAutofit/>
          </a:bodyPr>
          <a:lstStyle/>
          <a:p>
            <a:pPr indent="0" lvl="0" marL="0" marR="0" rtl="0" algn="r">
              <a:spcBef>
                <a:spcPts val="0"/>
              </a:spcBef>
              <a:buSzPct val="25000"/>
              <a:buNone/>
            </a:pPr>
            <a:fld id="{00000000-1234-1234-1234-123412341234}" type="slidenum">
              <a:rPr lang="en-US" sz="1300">
                <a:solidFill>
                  <a:schemeClr val="dk1"/>
                </a:solidFill>
                <a:latin typeface="Calibri"/>
                <a:ea typeface="Calibri"/>
                <a:cs typeface="Calibri"/>
                <a:sym typeface="Calibri"/>
              </a:rPr>
              <a:t>‹#›</a:t>
            </a:fld>
          </a:p>
        </p:txBody>
      </p:sp>
      <p:sp>
        <p:nvSpPr>
          <p:cNvPr id="1079" name="Shape 1079"/>
          <p:cNvSpPr/>
          <p:nvPr>
            <p:ph idx="2" type="sldImg"/>
          </p:nvPr>
        </p:nvSpPr>
        <p:spPr>
          <a:xfrm>
            <a:off x="140188" y="777875"/>
            <a:ext cx="6819000" cy="3837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a:headEnd len="med" w="med" type="none"/>
            <a:tailEnd len="med" w="med" type="none"/>
          </a:ln>
        </p:spPr>
      </p:sp>
      <p:sp>
        <p:nvSpPr>
          <p:cNvPr id="1080" name="Shape 1080"/>
          <p:cNvSpPr txBox="1"/>
          <p:nvPr>
            <p:ph idx="1" type="body"/>
          </p:nvPr>
        </p:nvSpPr>
        <p:spPr>
          <a:xfrm>
            <a:off x="709631" y="4861251"/>
            <a:ext cx="5680036" cy="4605955"/>
          </a:xfrm>
          <a:prstGeom prst="rect">
            <a:avLst/>
          </a:prstGeom>
          <a:noFill/>
          <a:ln>
            <a:noFill/>
          </a:ln>
        </p:spPr>
        <p:txBody>
          <a:bodyPr anchorCtr="0" anchor="t" bIns="0" lIns="0" rIns="0" tIns="14350">
            <a:noAutofit/>
          </a:bodyPr>
          <a:lstStyle/>
          <a:p>
            <a:pPr lvl="0" marR="0" rtl="0" algn="l">
              <a:lnSpc>
                <a:spcPct val="94000"/>
              </a:lnSpc>
              <a:spcBef>
                <a:spcPts val="0"/>
              </a:spcBef>
              <a:buNone/>
            </a:pPr>
            <a:r>
              <a:rPr lang="en-US" sz="1900">
                <a:latin typeface="Arial"/>
                <a:ea typeface="Arial"/>
                <a:cs typeface="Arial"/>
                <a:sym typeface="Arial"/>
              </a:rPr>
              <a:t>@Diego</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8" name="Shape 1108"/>
        <p:cNvGrpSpPr/>
        <p:nvPr/>
      </p:nvGrpSpPr>
      <p:grpSpPr>
        <a:xfrm>
          <a:off x="0" y="0"/>
          <a:ext cx="0" cy="0"/>
          <a:chOff x="0" y="0"/>
          <a:chExt cx="0" cy="0"/>
        </a:xfrm>
      </p:grpSpPr>
      <p:sp>
        <p:nvSpPr>
          <p:cNvPr id="1109" name="Shape 1109"/>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110" name="Shape 1110"/>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7" name="Shape 1117"/>
        <p:cNvGrpSpPr/>
        <p:nvPr/>
      </p:nvGrpSpPr>
      <p:grpSpPr>
        <a:xfrm>
          <a:off x="0" y="0"/>
          <a:ext cx="0" cy="0"/>
          <a:chOff x="0" y="0"/>
          <a:chExt cx="0" cy="0"/>
        </a:xfrm>
      </p:grpSpPr>
      <p:sp>
        <p:nvSpPr>
          <p:cNvPr id="1118" name="Shape 1118"/>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119" name="Shape 1119"/>
          <p:cNvSpPr/>
          <p:nvPr>
            <p:ph idx="2" type="sldImg"/>
          </p:nvPr>
        </p:nvSpPr>
        <p:spPr>
          <a:xfrm>
            <a:off x="140186"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3" name="Shape 1123"/>
        <p:cNvGrpSpPr/>
        <p:nvPr/>
      </p:nvGrpSpPr>
      <p:grpSpPr>
        <a:xfrm>
          <a:off x="0" y="0"/>
          <a:ext cx="0" cy="0"/>
          <a:chOff x="0" y="0"/>
          <a:chExt cx="0" cy="0"/>
        </a:xfrm>
      </p:grpSpPr>
      <p:sp>
        <p:nvSpPr>
          <p:cNvPr id="1124" name="Shape 1124"/>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1125" name="Shape 1125"/>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1126" name="Shape 1126"/>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 name="Shape 1132"/>
        <p:cNvGrpSpPr/>
        <p:nvPr/>
      </p:nvGrpSpPr>
      <p:grpSpPr>
        <a:xfrm>
          <a:off x="0" y="0"/>
          <a:ext cx="0" cy="0"/>
          <a:chOff x="0" y="0"/>
          <a:chExt cx="0" cy="0"/>
        </a:xfrm>
      </p:grpSpPr>
      <p:sp>
        <p:nvSpPr>
          <p:cNvPr id="1133" name="Shape 1133"/>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1134" name="Shape 1134"/>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135" name="Shape 1135"/>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9" name="Shape 1139"/>
        <p:cNvGrpSpPr/>
        <p:nvPr/>
      </p:nvGrpSpPr>
      <p:grpSpPr>
        <a:xfrm>
          <a:off x="0" y="0"/>
          <a:ext cx="0" cy="0"/>
          <a:chOff x="0" y="0"/>
          <a:chExt cx="0" cy="0"/>
        </a:xfrm>
      </p:grpSpPr>
      <p:sp>
        <p:nvSpPr>
          <p:cNvPr id="1140" name="Shape 1140"/>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141" name="Shape 1141"/>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8" name="Shape 1148"/>
        <p:cNvGrpSpPr/>
        <p:nvPr/>
      </p:nvGrpSpPr>
      <p:grpSpPr>
        <a:xfrm>
          <a:off x="0" y="0"/>
          <a:ext cx="0" cy="0"/>
          <a:chOff x="0" y="0"/>
          <a:chExt cx="0" cy="0"/>
        </a:xfrm>
      </p:grpSpPr>
      <p:sp>
        <p:nvSpPr>
          <p:cNvPr id="1149" name="Shape 1149"/>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1150" name="Shape 1150"/>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1151" name="Shape 1151"/>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6" name="Shape 1156"/>
        <p:cNvGrpSpPr/>
        <p:nvPr/>
      </p:nvGrpSpPr>
      <p:grpSpPr>
        <a:xfrm>
          <a:off x="0" y="0"/>
          <a:ext cx="0" cy="0"/>
          <a:chOff x="0" y="0"/>
          <a:chExt cx="0" cy="0"/>
        </a:xfrm>
      </p:grpSpPr>
      <p:sp>
        <p:nvSpPr>
          <p:cNvPr id="1157" name="Shape 1157"/>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1158" name="Shape 1158"/>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159" name="Shape 1159"/>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t/>
            </a:r>
            <a:endParaRPr/>
          </a:p>
        </p:txBody>
      </p:sp>
      <p:sp>
        <p:nvSpPr>
          <p:cNvPr id="197" name="Shape 197"/>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8" name="Shape 1178"/>
        <p:cNvGrpSpPr/>
        <p:nvPr/>
      </p:nvGrpSpPr>
      <p:grpSpPr>
        <a:xfrm>
          <a:off x="0" y="0"/>
          <a:ext cx="0" cy="0"/>
          <a:chOff x="0" y="0"/>
          <a:chExt cx="0" cy="0"/>
        </a:xfrm>
      </p:grpSpPr>
      <p:sp>
        <p:nvSpPr>
          <p:cNvPr id="1179" name="Shape 1179"/>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180" name="Shape 1180"/>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7" name="Shape 1187"/>
        <p:cNvGrpSpPr/>
        <p:nvPr/>
      </p:nvGrpSpPr>
      <p:grpSpPr>
        <a:xfrm>
          <a:off x="0" y="0"/>
          <a:ext cx="0" cy="0"/>
          <a:chOff x="0" y="0"/>
          <a:chExt cx="0" cy="0"/>
        </a:xfrm>
      </p:grpSpPr>
      <p:sp>
        <p:nvSpPr>
          <p:cNvPr id="1188" name="Shape 1188"/>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1189" name="Shape 1189"/>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rPr lang="en-US"/>
              <a:t>Faudrait parler de monitoring, devops, etc. qui sont des moyens pour arriver à nos objectifs.</a:t>
            </a:r>
          </a:p>
          <a:p>
            <a:pPr lvl="0">
              <a:spcBef>
                <a:spcPts val="0"/>
              </a:spcBef>
              <a:buNone/>
            </a:pPr>
            <a:r>
              <a:rPr lang="en-US"/>
              <a:t>@nicolas : et pour faire cela il faut continuer à investir </a:t>
            </a:r>
          </a:p>
        </p:txBody>
      </p:sp>
      <p:sp>
        <p:nvSpPr>
          <p:cNvPr id="1190" name="Shape 1190"/>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rPr lang="en-US"/>
              <a:t>Faudrait parler de monitoring, devops, etc. qui sont des moyens pour arriver à nos objectifs.</a:t>
            </a:r>
          </a:p>
        </p:txBody>
      </p:sp>
      <p:sp>
        <p:nvSpPr>
          <p:cNvPr id="1198" name="Shape 1198"/>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3" name="Shape 1203"/>
        <p:cNvGrpSpPr/>
        <p:nvPr/>
      </p:nvGrpSpPr>
      <p:grpSpPr>
        <a:xfrm>
          <a:off x="0" y="0"/>
          <a:ext cx="0" cy="0"/>
          <a:chOff x="0" y="0"/>
          <a:chExt cx="0" cy="0"/>
        </a:xfrm>
      </p:grpSpPr>
      <p:sp>
        <p:nvSpPr>
          <p:cNvPr id="1204" name="Shape 1204"/>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1205" name="Shape 1205"/>
          <p:cNvSpPr txBox="1"/>
          <p:nvPr>
            <p:ph idx="1" type="body"/>
          </p:nvPr>
        </p:nvSpPr>
        <p:spPr>
          <a:xfrm>
            <a:off x="709929" y="4861441"/>
            <a:ext cx="56793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206" name="Shape 1206"/>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2" name="Shape 1212"/>
        <p:cNvGrpSpPr/>
        <p:nvPr/>
      </p:nvGrpSpPr>
      <p:grpSpPr>
        <a:xfrm>
          <a:off x="0" y="0"/>
          <a:ext cx="0" cy="0"/>
          <a:chOff x="0" y="0"/>
          <a:chExt cx="0" cy="0"/>
        </a:xfrm>
      </p:grpSpPr>
      <p:sp>
        <p:nvSpPr>
          <p:cNvPr id="1213" name="Shape 1213"/>
          <p:cNvSpPr txBox="1"/>
          <p:nvPr>
            <p:ph idx="1" type="body"/>
          </p:nvPr>
        </p:nvSpPr>
        <p:spPr>
          <a:xfrm>
            <a:off x="946573" y="4861435"/>
            <a:ext cx="52062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214" name="Shape 1214"/>
          <p:cNvSpPr/>
          <p:nvPr>
            <p:ph idx="2" type="sldImg"/>
          </p:nvPr>
        </p:nvSpPr>
        <p:spPr>
          <a:xfrm>
            <a:off x="1183216" y="767595"/>
            <a:ext cx="47328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8" name="Shape 1218"/>
        <p:cNvGrpSpPr/>
        <p:nvPr/>
      </p:nvGrpSpPr>
      <p:grpSpPr>
        <a:xfrm>
          <a:off x="0" y="0"/>
          <a:ext cx="0" cy="0"/>
          <a:chOff x="0" y="0"/>
          <a:chExt cx="0" cy="0"/>
        </a:xfrm>
      </p:grpSpPr>
      <p:sp>
        <p:nvSpPr>
          <p:cNvPr id="1219" name="Shape 1219"/>
          <p:cNvSpPr txBox="1"/>
          <p:nvPr>
            <p:ph idx="1" type="body"/>
          </p:nvPr>
        </p:nvSpPr>
        <p:spPr>
          <a:xfrm>
            <a:off x="946573" y="4861435"/>
            <a:ext cx="5206200" cy="4605600"/>
          </a:xfrm>
          <a:prstGeom prst="rect">
            <a:avLst/>
          </a:prstGeom>
        </p:spPr>
        <p:txBody>
          <a:bodyPr anchorCtr="0" anchor="t" bIns="91425" lIns="91425" rIns="91425" tIns="91425">
            <a:noAutofit/>
          </a:bodyPr>
          <a:lstStyle/>
          <a:p>
            <a:pPr lvl="0" rtl="0">
              <a:spcBef>
                <a:spcPts val="0"/>
              </a:spcBef>
              <a:buNone/>
            </a:pPr>
            <a:r>
              <a:t/>
            </a:r>
            <a:endParaRPr/>
          </a:p>
        </p:txBody>
      </p:sp>
      <p:sp>
        <p:nvSpPr>
          <p:cNvPr id="1220" name="Shape 1220"/>
          <p:cNvSpPr/>
          <p:nvPr>
            <p:ph idx="2" type="sldImg"/>
          </p:nvPr>
        </p:nvSpPr>
        <p:spPr>
          <a:xfrm>
            <a:off x="1183216" y="767595"/>
            <a:ext cx="4732800" cy="3837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709929" y="4861441"/>
            <a:ext cx="5679300" cy="4605600"/>
          </a:xfrm>
          <a:prstGeom prst="rect">
            <a:avLst/>
          </a:prstGeom>
        </p:spPr>
        <p:txBody>
          <a:bodyPr anchorCtr="0" anchor="t" bIns="91425" lIns="91425" rIns="91425" tIns="91425">
            <a:noAutofit/>
          </a:bodyPr>
          <a:lstStyle/>
          <a:p>
            <a:pPr lvl="0">
              <a:spcBef>
                <a:spcPts val="0"/>
              </a:spcBef>
              <a:buNone/>
            </a:pPr>
            <a:r>
              <a:rPr lang="en-US"/>
              <a:t>@Diego: context</a:t>
            </a:r>
          </a:p>
        </p:txBody>
      </p:sp>
      <p:sp>
        <p:nvSpPr>
          <p:cNvPr id="205" name="Shape 205"/>
          <p:cNvSpPr txBox="1"/>
          <p:nvPr>
            <p:ph idx="12" type="sldNum"/>
          </p:nvPr>
        </p:nvSpPr>
        <p:spPr>
          <a:xfrm>
            <a:off x="4021294" y="9721106"/>
            <a:ext cx="3076500" cy="511800"/>
          </a:xfrm>
          <a:prstGeom prst="rect">
            <a:avLst/>
          </a:prstGeom>
        </p:spPr>
        <p:txBody>
          <a:bodyPr anchorCtr="0" anchor="b" bIns="49500" lIns="99025" rIns="99025" tIns="495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709929" y="4861441"/>
            <a:ext cx="5679439" cy="4605576"/>
          </a:xfrm>
          <a:prstGeom prst="rect">
            <a:avLst/>
          </a:prstGeom>
        </p:spPr>
        <p:txBody>
          <a:bodyPr anchorCtr="0" anchor="t" bIns="91425" lIns="91425" rIns="91425" tIns="91425">
            <a:noAutofit/>
          </a:bodyPr>
          <a:lstStyle/>
          <a:p>
            <a:pPr lvl="0">
              <a:spcBef>
                <a:spcPts val="0"/>
              </a:spcBef>
              <a:buNone/>
            </a:pPr>
            <a:r>
              <a:rPr lang="en-US"/>
              <a:t>Diego : expliquer un peu le programme CD et les efforts pour faire en sorte de réduire le TTM, améliorer les livraisons, faire plus de qualité, etc.</a:t>
            </a:r>
          </a:p>
        </p:txBody>
      </p:sp>
      <p:sp>
        <p:nvSpPr>
          <p:cNvPr id="211" name="Shape 211"/>
          <p:cNvSpPr/>
          <p:nvPr>
            <p:ph idx="2" type="sldImg"/>
          </p:nvPr>
        </p:nvSpPr>
        <p:spPr>
          <a:xfrm>
            <a:off x="140188" y="768350"/>
            <a:ext cx="6819000" cy="3837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jpg"/><Relationship Id="rId3"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25.png"/><Relationship Id="rId4" Type="http://schemas.openxmlformats.org/officeDocument/2006/relationships/image" Target="../media/image0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jpg"/><Relationship Id="rId3"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jpg"/><Relationship Id="rId3"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jpg"/><Relationship Id="rId3" Type="http://schemas.openxmlformats.org/officeDocument/2006/relationships/image" Target="../media/image0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re et sous-titre avec image">
    <p:bg>
      <p:bgPr>
        <a:blipFill rotWithShape="1">
          <a:blip r:embed="rId2">
            <a:alphaModFix/>
          </a:blip>
          <a:stretch>
            <a:fillRect b="0" l="0" r="0" t="0"/>
          </a:stretch>
        </a:blipFill>
      </p:bgPr>
    </p:bg>
    <p:spTree>
      <p:nvGrpSpPr>
        <p:cNvPr id="17" name="Shape 17"/>
        <p:cNvGrpSpPr/>
        <p:nvPr/>
      </p:nvGrpSpPr>
      <p:grpSpPr>
        <a:xfrm>
          <a:off x="0" y="0"/>
          <a:ext cx="0" cy="0"/>
          <a:chOff x="0" y="0"/>
          <a:chExt cx="0" cy="0"/>
        </a:xfrm>
      </p:grpSpPr>
      <p:sp>
        <p:nvSpPr>
          <p:cNvPr id="18" name="Shape 18"/>
          <p:cNvSpPr txBox="1"/>
          <p:nvPr>
            <p:ph type="title"/>
          </p:nvPr>
        </p:nvSpPr>
        <p:spPr>
          <a:xfrm>
            <a:off x="548984" y="1287304"/>
            <a:ext cx="8046000" cy="1451099"/>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FFFFFF"/>
              </a:buClr>
              <a:buFont typeface="Montserrat"/>
              <a:buNone/>
              <a:defRPr b="1"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19" name="Shape 19"/>
          <p:cNvSpPr txBox="1"/>
          <p:nvPr>
            <p:ph idx="1" type="body"/>
          </p:nvPr>
        </p:nvSpPr>
        <p:spPr>
          <a:xfrm>
            <a:off x="1812726" y="3074044"/>
            <a:ext cx="5518500" cy="10665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1pPr>
            <a:lvl2pPr indent="88900" lvl="1"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2pPr>
            <a:lvl3pPr indent="177800" lvl="2"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3pPr>
            <a:lvl4pPr indent="254000" lvl="3"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4pPr>
            <a:lvl5pPr indent="342900" lvl="4"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20" name="Shape 20"/>
          <p:cNvSpPr/>
          <p:nvPr/>
        </p:nvSpPr>
        <p:spPr>
          <a:xfrm>
            <a:off x="-20456" y="4844038"/>
            <a:ext cx="9178200" cy="318000"/>
          </a:xfrm>
          <a:prstGeom prst="rect">
            <a:avLst/>
          </a:prstGeom>
          <a:solidFill>
            <a:srgbClr val="140223"/>
          </a:solid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pic>
        <p:nvPicPr>
          <p:cNvPr id="21" name="Shape 21"/>
          <p:cNvPicPr preferRelativeResize="0"/>
          <p:nvPr/>
        </p:nvPicPr>
        <p:blipFill rotWithShape="1">
          <a:blip r:embed="rId3">
            <a:alphaModFix/>
          </a:blip>
          <a:srcRect b="0" l="0" r="0" t="0"/>
          <a:stretch/>
        </p:blipFill>
        <p:spPr>
          <a:xfrm>
            <a:off x="6917023" y="4865987"/>
            <a:ext cx="2238000" cy="274200"/>
          </a:xfrm>
          <a:prstGeom prst="rect">
            <a:avLst/>
          </a:prstGeom>
          <a:noFill/>
          <a:ln>
            <a:noFill/>
          </a:ln>
        </p:spPr>
      </p:pic>
      <p:sp>
        <p:nvSpPr>
          <p:cNvPr id="22" name="Shape 22"/>
          <p:cNvSpPr/>
          <p:nvPr/>
        </p:nvSpPr>
        <p:spPr>
          <a:xfrm>
            <a:off x="91474"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23" name="Shape 23"/>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re et puces">
    <p:bg>
      <p:bgPr>
        <a:solidFill>
          <a:srgbClr val="140223"/>
        </a:solidFill>
      </p:bgPr>
    </p:bg>
    <p:spTree>
      <p:nvGrpSpPr>
        <p:cNvPr id="76" name="Shape 76"/>
        <p:cNvGrpSpPr/>
        <p:nvPr/>
      </p:nvGrpSpPr>
      <p:grpSpPr>
        <a:xfrm>
          <a:off x="0" y="0"/>
          <a:ext cx="0" cy="0"/>
          <a:chOff x="0" y="0"/>
          <a:chExt cx="0" cy="0"/>
        </a:xfrm>
      </p:grpSpPr>
      <p:sp>
        <p:nvSpPr>
          <p:cNvPr id="77" name="Shape 77"/>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78" name="Shape 78"/>
          <p:cNvSpPr txBox="1"/>
          <p:nvPr>
            <p:ph type="title"/>
          </p:nvPr>
        </p:nvSpPr>
        <p:spPr>
          <a:xfrm>
            <a:off x="1645294" y="133945"/>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79" name="Shape 79"/>
          <p:cNvSpPr txBox="1"/>
          <p:nvPr>
            <p:ph idx="1" type="body"/>
          </p:nvPr>
        </p:nvSpPr>
        <p:spPr>
          <a:xfrm>
            <a:off x="1645294" y="1366242"/>
            <a:ext cx="5853300" cy="3315000"/>
          </a:xfrm>
          <a:prstGeom prst="rect">
            <a:avLst/>
          </a:prstGeom>
          <a:noFill/>
          <a:ln>
            <a:noFill/>
          </a:ln>
        </p:spPr>
        <p:txBody>
          <a:bodyPr anchorCtr="0" anchor="ctr" bIns="34275" lIns="34275" rIns="34275" tIns="34275"/>
          <a:lstStyle>
            <a:lvl1pPr indent="-127000" lvl="0" marL="2159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1pPr>
            <a:lvl2pPr indent="-127000" lvl="1" marL="3810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2pPr>
            <a:lvl3pPr indent="-127000" lvl="2" marL="5461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3pPr>
            <a:lvl4pPr indent="-127000" lvl="3" marL="7112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4pPr>
            <a:lvl5pPr indent="-127000" lvl="4" marL="8763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pic>
        <p:nvPicPr>
          <p:cNvPr id="80" name="Shape 80"/>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81" name="Shape 81"/>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82" name="Shape 82"/>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re, puces et photo">
    <p:bg>
      <p:bgPr>
        <a:gradFill>
          <a:gsLst>
            <a:gs pos="0">
              <a:srgbClr val="140223"/>
            </a:gs>
            <a:gs pos="100000">
              <a:srgbClr val="380B4C"/>
            </a:gs>
          </a:gsLst>
          <a:lin ang="16200000" scaled="0"/>
        </a:gradFill>
      </p:bgPr>
    </p:bg>
    <p:spTree>
      <p:nvGrpSpPr>
        <p:cNvPr id="83" name="Shape 83"/>
        <p:cNvGrpSpPr/>
        <p:nvPr/>
      </p:nvGrpSpPr>
      <p:grpSpPr>
        <a:xfrm>
          <a:off x="0" y="0"/>
          <a:ext cx="0" cy="0"/>
          <a:chOff x="0" y="0"/>
          <a:chExt cx="0" cy="0"/>
        </a:xfrm>
      </p:grpSpPr>
      <p:sp>
        <p:nvSpPr>
          <p:cNvPr id="84" name="Shape 84"/>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85" name="Shape 85"/>
          <p:cNvSpPr/>
          <p:nvPr>
            <p:ph idx="2" type="pic"/>
          </p:nvPr>
        </p:nvSpPr>
        <p:spPr>
          <a:xfrm>
            <a:off x="5089383" y="1327820"/>
            <a:ext cx="3677699" cy="3377700"/>
          </a:xfrm>
          <a:prstGeom prst="rect">
            <a:avLst/>
          </a:prstGeom>
          <a:noFill/>
          <a:ln>
            <a:noFill/>
          </a:ln>
        </p:spPr>
        <p:txBody>
          <a:bodyPr anchorCtr="0" anchor="t" bIns="34275" lIns="34275" rIns="34275" tIns="34275"/>
          <a:lstStyle>
            <a:lvl1pPr indent="0" lvl="0"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1pPr>
            <a:lvl2pPr indent="88900" lvl="1"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86" name="Shape 86"/>
          <p:cNvSpPr txBox="1"/>
          <p:nvPr>
            <p:ph type="title"/>
          </p:nvPr>
        </p:nvSpPr>
        <p:spPr>
          <a:xfrm>
            <a:off x="1645294" y="133945"/>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87" name="Shape 87"/>
          <p:cNvSpPr txBox="1"/>
          <p:nvPr>
            <p:ph idx="1" type="body"/>
          </p:nvPr>
        </p:nvSpPr>
        <p:spPr>
          <a:xfrm>
            <a:off x="1009788" y="1327820"/>
            <a:ext cx="3448500" cy="3353700"/>
          </a:xfrm>
          <a:prstGeom prst="rect">
            <a:avLst/>
          </a:prstGeom>
          <a:noFill/>
          <a:ln>
            <a:noFill/>
          </a:ln>
        </p:spPr>
        <p:txBody>
          <a:bodyPr anchorCtr="0" anchor="ctr" bIns="34275" lIns="34275" rIns="34275" tIns="34275"/>
          <a:lstStyle>
            <a:lvl1pPr indent="-114300" lvl="0" marL="177800" marR="0" rtl="0" algn="l">
              <a:lnSpc>
                <a:spcPct val="100000"/>
              </a:lnSpc>
              <a:spcBef>
                <a:spcPts val="1700"/>
              </a:spcBef>
              <a:spcAft>
                <a:spcPts val="0"/>
              </a:spcAft>
              <a:buClr>
                <a:srgbClr val="FFFFFF"/>
              </a:buClr>
              <a:buSzPct val="78571"/>
              <a:buFont typeface="Open Sans"/>
              <a:buChar char="•"/>
              <a:defRPr b="0" i="0" sz="1400" u="none" cap="none" strike="noStrike">
                <a:solidFill>
                  <a:srgbClr val="FFFFFF"/>
                </a:solidFill>
                <a:latin typeface="Open Sans"/>
                <a:ea typeface="Open Sans"/>
                <a:cs typeface="Open Sans"/>
                <a:sym typeface="Open Sans"/>
              </a:defRPr>
            </a:lvl1pPr>
            <a:lvl2pPr indent="-114300" lvl="1" marL="304800" marR="0" rtl="0" algn="l">
              <a:lnSpc>
                <a:spcPct val="100000"/>
              </a:lnSpc>
              <a:spcBef>
                <a:spcPts val="1700"/>
              </a:spcBef>
              <a:spcAft>
                <a:spcPts val="0"/>
              </a:spcAft>
              <a:buClr>
                <a:srgbClr val="FFFFFF"/>
              </a:buClr>
              <a:buSzPct val="78571"/>
              <a:buFont typeface="Open Sans"/>
              <a:buChar char="•"/>
              <a:defRPr b="0" i="0" sz="1400" u="none" cap="none" strike="noStrike">
                <a:solidFill>
                  <a:srgbClr val="FFFFFF"/>
                </a:solidFill>
                <a:latin typeface="Open Sans"/>
                <a:ea typeface="Open Sans"/>
                <a:cs typeface="Open Sans"/>
                <a:sym typeface="Open Sans"/>
              </a:defRPr>
            </a:lvl2pPr>
            <a:lvl3pPr indent="-101600" lvl="2" marL="508000" marR="0" rtl="0" algn="l">
              <a:lnSpc>
                <a:spcPct val="100000"/>
              </a:lnSpc>
              <a:spcBef>
                <a:spcPts val="1700"/>
              </a:spcBef>
              <a:spcAft>
                <a:spcPts val="0"/>
              </a:spcAft>
              <a:buClr>
                <a:srgbClr val="FFFFFF"/>
              </a:buClr>
              <a:buSzPct val="78571"/>
              <a:buFont typeface="Open Sans"/>
              <a:buChar char="•"/>
              <a:defRPr b="0" i="0" sz="1400" u="none" cap="none" strike="noStrike">
                <a:solidFill>
                  <a:srgbClr val="FFFFFF"/>
                </a:solidFill>
                <a:latin typeface="Open Sans"/>
                <a:ea typeface="Open Sans"/>
                <a:cs typeface="Open Sans"/>
                <a:sym typeface="Open Sans"/>
              </a:defRPr>
            </a:lvl3pPr>
            <a:lvl4pPr indent="-101600" lvl="3" marL="673100" marR="0" rtl="0" algn="l">
              <a:lnSpc>
                <a:spcPct val="100000"/>
              </a:lnSpc>
              <a:spcBef>
                <a:spcPts val="1700"/>
              </a:spcBef>
              <a:spcAft>
                <a:spcPts val="0"/>
              </a:spcAft>
              <a:buClr>
                <a:srgbClr val="FFFFFF"/>
              </a:buClr>
              <a:buSzPct val="78571"/>
              <a:buFont typeface="Open Sans"/>
              <a:buChar char="•"/>
              <a:defRPr b="0" i="0" sz="1400" u="none" cap="none" strike="noStrike">
                <a:solidFill>
                  <a:srgbClr val="FFFFFF"/>
                </a:solidFill>
                <a:latin typeface="Open Sans"/>
                <a:ea typeface="Open Sans"/>
                <a:cs typeface="Open Sans"/>
                <a:sym typeface="Open Sans"/>
              </a:defRPr>
            </a:lvl4pPr>
            <a:lvl5pPr indent="-101600" lvl="4" marL="838200" marR="0" rtl="0" algn="l">
              <a:lnSpc>
                <a:spcPct val="100000"/>
              </a:lnSpc>
              <a:spcBef>
                <a:spcPts val="1700"/>
              </a:spcBef>
              <a:spcAft>
                <a:spcPts val="0"/>
              </a:spcAft>
              <a:buClr>
                <a:srgbClr val="FFFFFF"/>
              </a:buClr>
              <a:buSzPct val="78571"/>
              <a:buFont typeface="Open Sans"/>
              <a:buChar char="•"/>
              <a:defRPr b="0" i="0" sz="14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pic>
        <p:nvPicPr>
          <p:cNvPr id="88" name="Shape 88"/>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89" name="Shape 89"/>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90" name="Shape 90"/>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re et texte vide">
    <p:spTree>
      <p:nvGrpSpPr>
        <p:cNvPr id="91" name="Shape 91"/>
        <p:cNvGrpSpPr/>
        <p:nvPr/>
      </p:nvGrpSpPr>
      <p:grpSpPr>
        <a:xfrm>
          <a:off x="0" y="0"/>
          <a:ext cx="0" cy="0"/>
          <a:chOff x="0" y="0"/>
          <a:chExt cx="0" cy="0"/>
        </a:xfrm>
      </p:grpSpPr>
      <p:sp>
        <p:nvSpPr>
          <p:cNvPr id="92" name="Shape 92"/>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93" name="Shape 93"/>
          <p:cNvSpPr/>
          <p:nvPr/>
        </p:nvSpPr>
        <p:spPr>
          <a:xfrm>
            <a:off x="-1855" y="780567"/>
            <a:ext cx="9156900" cy="79199"/>
          </a:xfrm>
          <a:prstGeom prst="rect">
            <a:avLst/>
          </a:prstGeom>
          <a:blipFill rotWithShape="1">
            <a:blip r:embed="rId3">
              <a:alphaModFix/>
            </a:blip>
            <a:stretch>
              <a:fillRect b="0" l="0" r="0" t="0"/>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pic>
        <p:nvPicPr>
          <p:cNvPr id="94" name="Shape 94"/>
          <p:cNvPicPr preferRelativeResize="0"/>
          <p:nvPr/>
        </p:nvPicPr>
        <p:blipFill rotWithShape="1">
          <a:blip r:embed="rId4">
            <a:alphaModFix/>
          </a:blip>
          <a:srcRect b="0" l="0" r="0" t="0"/>
          <a:stretch/>
        </p:blipFill>
        <p:spPr>
          <a:xfrm>
            <a:off x="6917024" y="4865987"/>
            <a:ext cx="2238000" cy="274200"/>
          </a:xfrm>
          <a:prstGeom prst="rect">
            <a:avLst/>
          </a:prstGeom>
          <a:noFill/>
          <a:ln>
            <a:noFill/>
          </a:ln>
        </p:spPr>
      </p:pic>
      <p:sp>
        <p:nvSpPr>
          <p:cNvPr id="95" name="Shape 95"/>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96" name="Shape 96"/>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
        <p:nvSpPr>
          <p:cNvPr id="97" name="Shape 97"/>
          <p:cNvSpPr txBox="1"/>
          <p:nvPr>
            <p:ph type="title"/>
          </p:nvPr>
        </p:nvSpPr>
        <p:spPr>
          <a:xfrm>
            <a:off x="1060378" y="75772"/>
            <a:ext cx="6846300" cy="6699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uces">
    <p:bg>
      <p:bgPr>
        <a:gradFill>
          <a:gsLst>
            <a:gs pos="0">
              <a:srgbClr val="140223"/>
            </a:gs>
            <a:gs pos="100000">
              <a:srgbClr val="380B4C"/>
            </a:gs>
          </a:gsLst>
          <a:lin ang="16200000" scaled="0"/>
        </a:gradFill>
      </p:bgPr>
    </p:bg>
    <p:spTree>
      <p:nvGrpSpPr>
        <p:cNvPr id="98" name="Shape 98"/>
        <p:cNvGrpSpPr/>
        <p:nvPr/>
      </p:nvGrpSpPr>
      <p:grpSpPr>
        <a:xfrm>
          <a:off x="0" y="0"/>
          <a:ext cx="0" cy="0"/>
          <a:chOff x="0" y="0"/>
          <a:chExt cx="0" cy="0"/>
        </a:xfrm>
      </p:grpSpPr>
      <p:sp>
        <p:nvSpPr>
          <p:cNvPr id="99" name="Shape 99"/>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100" name="Shape 100"/>
          <p:cNvSpPr txBox="1"/>
          <p:nvPr>
            <p:ph idx="1" type="body"/>
          </p:nvPr>
        </p:nvSpPr>
        <p:spPr>
          <a:xfrm>
            <a:off x="1645294" y="669726"/>
            <a:ext cx="5853300" cy="3804000"/>
          </a:xfrm>
          <a:prstGeom prst="rect">
            <a:avLst/>
          </a:prstGeom>
          <a:noFill/>
          <a:ln>
            <a:noFill/>
          </a:ln>
        </p:spPr>
        <p:txBody>
          <a:bodyPr anchorCtr="0" anchor="ctr" bIns="34275" lIns="34275" rIns="34275" tIns="34275"/>
          <a:lstStyle>
            <a:lvl1pPr indent="-127000" lvl="0" marL="2159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1pPr>
            <a:lvl2pPr indent="-127000" lvl="1" marL="3810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2pPr>
            <a:lvl3pPr indent="-127000" lvl="2" marL="5461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3pPr>
            <a:lvl4pPr indent="-127000" lvl="3" marL="7112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4pPr>
            <a:lvl5pPr indent="-127000" lvl="4" marL="876300" marR="0" rtl="0" algn="l">
              <a:lnSpc>
                <a:spcPct val="100000"/>
              </a:lnSpc>
              <a:spcBef>
                <a:spcPts val="2200"/>
              </a:spcBef>
              <a:spcAft>
                <a:spcPts val="0"/>
              </a:spcAft>
              <a:buClr>
                <a:srgbClr val="FFFFFF"/>
              </a:buClr>
              <a:buSzPct val="77777"/>
              <a:buFont typeface="Open Sans"/>
              <a:buChar char="•"/>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pic>
        <p:nvPicPr>
          <p:cNvPr id="101" name="Shape 101"/>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102" name="Shape 102"/>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103" name="Shape 103"/>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p:bg>
      <p:bgPr>
        <a:solidFill>
          <a:srgbClr val="000000"/>
        </a:solidFill>
      </p:bgPr>
    </p:bg>
    <p:spTree>
      <p:nvGrpSpPr>
        <p:cNvPr id="104" name="Shape 104"/>
        <p:cNvGrpSpPr/>
        <p:nvPr/>
      </p:nvGrpSpPr>
      <p:grpSpPr>
        <a:xfrm>
          <a:off x="0" y="0"/>
          <a:ext cx="0" cy="0"/>
          <a:chOff x="0" y="0"/>
          <a:chExt cx="0" cy="0"/>
        </a:xfrm>
      </p:grpSpPr>
      <p:sp>
        <p:nvSpPr>
          <p:cNvPr id="105" name="Shape 105"/>
          <p:cNvSpPr/>
          <p:nvPr>
            <p:ph idx="2" type="pic"/>
          </p:nvPr>
        </p:nvSpPr>
        <p:spPr>
          <a:xfrm>
            <a:off x="1141325" y="0"/>
            <a:ext cx="6858000" cy="5143500"/>
          </a:xfrm>
          <a:prstGeom prst="rect">
            <a:avLst/>
          </a:prstGeom>
          <a:noFill/>
          <a:ln>
            <a:noFill/>
          </a:ln>
        </p:spPr>
        <p:txBody>
          <a:bodyPr anchorCtr="0" anchor="t" bIns="34275" lIns="34275" rIns="34275" tIns="34275"/>
          <a:lstStyle>
            <a:lvl1pPr indent="0" lvl="0"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1pPr>
            <a:lvl2pPr indent="88900" lvl="1"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106" name="Shape 106"/>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photos">
    <p:bg>
      <p:bgPr>
        <a:gradFill>
          <a:gsLst>
            <a:gs pos="0">
              <a:srgbClr val="140223"/>
            </a:gs>
            <a:gs pos="100000">
              <a:srgbClr val="380B4C"/>
            </a:gs>
          </a:gsLst>
          <a:lin ang="16200000" scaled="0"/>
        </a:gradFill>
      </p:bgPr>
    </p:bg>
    <p:spTree>
      <p:nvGrpSpPr>
        <p:cNvPr id="107" name="Shape 107"/>
        <p:cNvGrpSpPr/>
        <p:nvPr/>
      </p:nvGrpSpPr>
      <p:grpSpPr>
        <a:xfrm>
          <a:off x="0" y="0"/>
          <a:ext cx="0" cy="0"/>
          <a:chOff x="0" y="0"/>
          <a:chExt cx="0" cy="0"/>
        </a:xfrm>
      </p:grpSpPr>
      <p:sp>
        <p:nvSpPr>
          <p:cNvPr id="108" name="Shape 108"/>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109" name="Shape 109"/>
          <p:cNvSpPr/>
          <p:nvPr>
            <p:ph idx="2" type="pic"/>
          </p:nvPr>
        </p:nvSpPr>
        <p:spPr>
          <a:xfrm>
            <a:off x="4692550" y="2618630"/>
            <a:ext cx="4168200" cy="2056199"/>
          </a:xfrm>
          <a:prstGeom prst="rect">
            <a:avLst/>
          </a:prstGeom>
          <a:noFill/>
          <a:ln>
            <a:noFill/>
          </a:ln>
        </p:spPr>
        <p:txBody>
          <a:bodyPr anchorCtr="0" anchor="t" bIns="34275" lIns="34275" rIns="34275" tIns="34275"/>
          <a:lstStyle>
            <a:lvl1pPr indent="0" lvl="0"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1pPr>
            <a:lvl2pPr indent="88900" lvl="1"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110" name="Shape 110"/>
          <p:cNvSpPr/>
          <p:nvPr>
            <p:ph idx="3" type="pic"/>
          </p:nvPr>
        </p:nvSpPr>
        <p:spPr>
          <a:xfrm>
            <a:off x="4692550" y="334862"/>
            <a:ext cx="4168200" cy="2056200"/>
          </a:xfrm>
          <a:prstGeom prst="rect">
            <a:avLst/>
          </a:prstGeom>
          <a:noFill/>
          <a:ln>
            <a:noFill/>
          </a:ln>
        </p:spPr>
        <p:txBody>
          <a:bodyPr anchorCtr="0" anchor="t" bIns="34275" lIns="34275" rIns="34275" tIns="34275"/>
          <a:lstStyle>
            <a:lvl1pPr indent="0" lvl="0"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1pPr>
            <a:lvl2pPr indent="88900" lvl="1"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111" name="Shape 111"/>
          <p:cNvSpPr/>
          <p:nvPr>
            <p:ph idx="4" type="pic"/>
          </p:nvPr>
        </p:nvSpPr>
        <p:spPr>
          <a:xfrm>
            <a:off x="238115" y="334862"/>
            <a:ext cx="4220100" cy="4339800"/>
          </a:xfrm>
          <a:prstGeom prst="rect">
            <a:avLst/>
          </a:prstGeom>
          <a:noFill/>
          <a:ln>
            <a:noFill/>
          </a:ln>
        </p:spPr>
        <p:txBody>
          <a:bodyPr anchorCtr="0" anchor="t" bIns="34275" lIns="34275" rIns="34275" tIns="34275"/>
          <a:lstStyle>
            <a:lvl1pPr indent="0" lvl="0"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1pPr>
            <a:lvl2pPr indent="88900" lvl="1"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9pPr>
          </a:lstStyle>
          <a:p/>
        </p:txBody>
      </p:sp>
      <p:pic>
        <p:nvPicPr>
          <p:cNvPr id="112" name="Shape 112"/>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113" name="Shape 113"/>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114" name="Shape 114"/>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itation">
    <p:bg>
      <p:bgPr>
        <a:gradFill>
          <a:gsLst>
            <a:gs pos="0">
              <a:srgbClr val="140223"/>
            </a:gs>
            <a:gs pos="100000">
              <a:srgbClr val="380B4C"/>
            </a:gs>
          </a:gsLst>
          <a:lin ang="16200000" scaled="0"/>
        </a:gradFill>
      </p:bgPr>
    </p:bg>
    <p:spTree>
      <p:nvGrpSpPr>
        <p:cNvPr id="115" name="Shape 115"/>
        <p:cNvGrpSpPr/>
        <p:nvPr/>
      </p:nvGrpSpPr>
      <p:grpSpPr>
        <a:xfrm>
          <a:off x="0" y="0"/>
          <a:ext cx="0" cy="0"/>
          <a:chOff x="0" y="0"/>
          <a:chExt cx="0" cy="0"/>
        </a:xfrm>
      </p:grpSpPr>
      <p:sp>
        <p:nvSpPr>
          <p:cNvPr id="116" name="Shape 116"/>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117" name="Shape 117"/>
          <p:cNvSpPr txBox="1"/>
          <p:nvPr>
            <p:ph idx="1" type="body"/>
          </p:nvPr>
        </p:nvSpPr>
        <p:spPr>
          <a:xfrm>
            <a:off x="1812726" y="3355329"/>
            <a:ext cx="5518500" cy="247800"/>
          </a:xfrm>
          <a:prstGeom prst="rect">
            <a:avLst/>
          </a:prstGeom>
          <a:noFill/>
          <a:ln>
            <a:noFill/>
          </a:ln>
        </p:spPr>
        <p:txBody>
          <a:bodyPr anchorCtr="0" anchor="t" bIns="34275" lIns="34275" rIns="34275" tIns="34275"/>
          <a:lstStyle>
            <a:lvl1pPr indent="0" lvl="0" marL="0" marR="0" rtl="0" algn="ctr">
              <a:lnSpc>
                <a:spcPct val="100000"/>
              </a:lnSpc>
              <a:spcBef>
                <a:spcPts val="0"/>
              </a:spcBef>
              <a:spcAft>
                <a:spcPts val="0"/>
              </a:spcAft>
              <a:buClr>
                <a:srgbClr val="FFFFFF"/>
              </a:buClr>
              <a:buFont typeface="Helvetica Neue"/>
              <a:buNone/>
              <a:defRPr b="0" i="1" sz="1200" u="none" cap="none" strike="noStrike">
                <a:solidFill>
                  <a:srgbClr val="FFFFFF"/>
                </a:solidFill>
                <a:latin typeface="Helvetica Neue"/>
                <a:ea typeface="Helvetica Neue"/>
                <a:cs typeface="Helvetica Neue"/>
                <a:sym typeface="Helvetica Neue"/>
              </a:defRPr>
            </a:lvl1pPr>
            <a:lvl2pPr indent="88900" lvl="1"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118" name="Shape 118"/>
          <p:cNvSpPr txBox="1"/>
          <p:nvPr>
            <p:ph idx="2" type="body"/>
          </p:nvPr>
        </p:nvSpPr>
        <p:spPr>
          <a:xfrm>
            <a:off x="1812726" y="2250132"/>
            <a:ext cx="5518500" cy="3621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Helvetica Neue"/>
              <a:buNone/>
              <a:defRPr b="0" i="0" sz="2000" u="none" cap="none" strike="noStrike">
                <a:solidFill>
                  <a:srgbClr val="FFFFFF"/>
                </a:solidFill>
                <a:latin typeface="Helvetica Neue"/>
                <a:ea typeface="Helvetica Neue"/>
                <a:cs typeface="Helvetica Neue"/>
                <a:sym typeface="Helvetica Neue"/>
              </a:defRPr>
            </a:lvl1pPr>
            <a:lvl2pPr indent="88900" lvl="1"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pic>
        <p:nvPicPr>
          <p:cNvPr id="119" name="Shape 119"/>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120" name="Shape 120"/>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121" name="Shape 121"/>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ierge">
    <p:bg>
      <p:bgPr>
        <a:gradFill>
          <a:gsLst>
            <a:gs pos="0">
              <a:srgbClr val="140223"/>
            </a:gs>
            <a:gs pos="100000">
              <a:srgbClr val="D837E5"/>
            </a:gs>
          </a:gsLst>
          <a:lin ang="16200000" scaled="0"/>
        </a:gradFill>
      </p:bgPr>
    </p:bg>
    <p:spTree>
      <p:nvGrpSpPr>
        <p:cNvPr id="122" name="Shape 122"/>
        <p:cNvGrpSpPr/>
        <p:nvPr/>
      </p:nvGrpSpPr>
      <p:grpSpPr>
        <a:xfrm>
          <a:off x="0" y="0"/>
          <a:ext cx="0" cy="0"/>
          <a:chOff x="0" y="0"/>
          <a:chExt cx="0" cy="0"/>
        </a:xfrm>
      </p:grpSpPr>
      <p:sp>
        <p:nvSpPr>
          <p:cNvPr id="123" name="Shape 123"/>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ierge copie">
    <p:bg>
      <p:bgPr>
        <a:gradFill>
          <a:gsLst>
            <a:gs pos="0">
              <a:srgbClr val="140223"/>
            </a:gs>
            <a:gs pos="100000">
              <a:srgbClr val="D837E5"/>
            </a:gs>
          </a:gsLst>
          <a:lin ang="16200000" scaled="0"/>
        </a:gradFill>
      </p:bgPr>
    </p:bg>
    <p:spTree>
      <p:nvGrpSpPr>
        <p:cNvPr id="124" name="Shape 124"/>
        <p:cNvGrpSpPr/>
        <p:nvPr/>
      </p:nvGrpSpPr>
      <p:grpSpPr>
        <a:xfrm>
          <a:off x="0" y="0"/>
          <a:ext cx="0" cy="0"/>
          <a:chOff x="0" y="0"/>
          <a:chExt cx="0" cy="0"/>
        </a:xfrm>
      </p:grpSpPr>
      <p:sp>
        <p:nvSpPr>
          <p:cNvPr id="125" name="Shape 125"/>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pic>
        <p:nvPicPr>
          <p:cNvPr id="126" name="Shape 126"/>
          <p:cNvPicPr preferRelativeResize="0"/>
          <p:nvPr/>
        </p:nvPicPr>
        <p:blipFill rotWithShape="1">
          <a:blip r:embed="rId3">
            <a:alphaModFix/>
          </a:blip>
          <a:srcRect b="0" l="0" r="0" t="0"/>
          <a:stretch/>
        </p:blipFill>
        <p:spPr>
          <a:xfrm>
            <a:off x="1993108" y="2255835"/>
            <a:ext cx="5157900" cy="631800"/>
          </a:xfrm>
          <a:prstGeom prst="rect">
            <a:avLst/>
          </a:prstGeom>
          <a:noFill/>
          <a:ln>
            <a:noFill/>
          </a:ln>
        </p:spPr>
      </p:pic>
      <p:sp>
        <p:nvSpPr>
          <p:cNvPr id="127" name="Shape 127"/>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128" name="Shape 128"/>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129" name="Shape 129"/>
        <p:cNvGrpSpPr/>
        <p:nvPr/>
      </p:nvGrpSpPr>
      <p:grpSpPr>
        <a:xfrm>
          <a:off x="0" y="0"/>
          <a:ext cx="0" cy="0"/>
          <a:chOff x="0" y="0"/>
          <a:chExt cx="0" cy="0"/>
        </a:xfrm>
      </p:grpSpPr>
      <p:sp>
        <p:nvSpPr>
          <p:cNvPr id="130" name="Shape 130"/>
          <p:cNvSpPr txBox="1"/>
          <p:nvPr>
            <p:ph type="title"/>
          </p:nvPr>
        </p:nvSpPr>
        <p:spPr>
          <a:xfrm>
            <a:off x="457171" y="205014"/>
            <a:ext cx="8228700" cy="858900"/>
          </a:xfrm>
          <a:prstGeom prst="rect">
            <a:avLst/>
          </a:prstGeom>
          <a:noFill/>
          <a:ln>
            <a:noFill/>
          </a:ln>
        </p:spPr>
        <p:txBody>
          <a:bodyPr anchorCtr="0" anchor="ctr" bIns="34275" lIns="34275" rIns="34275" tIns="34275"/>
          <a:lstStyle>
            <a:lvl1pPr indent="0" lvl="0" marL="0" marR="0" rtl="0" algn="l">
              <a:spcBef>
                <a:spcPts val="0"/>
              </a:spcBef>
              <a:buNone/>
              <a:defRPr b="0" i="0" sz="1500" u="none" cap="none" strike="noStrike"/>
            </a:lvl1pPr>
            <a:lvl2pPr indent="0" lvl="1" marL="0" marR="0" rtl="0" algn="l">
              <a:spcBef>
                <a:spcPts val="0"/>
              </a:spcBef>
              <a:buNone/>
              <a:defRPr b="0" i="0" sz="1500" u="none" cap="none" strike="noStrike"/>
            </a:lvl2pPr>
            <a:lvl3pPr indent="0" lvl="2" marL="0" marR="0" rtl="0" algn="l">
              <a:spcBef>
                <a:spcPts val="0"/>
              </a:spcBef>
              <a:buNone/>
              <a:defRPr b="0" i="0" sz="1500" u="none" cap="none" strike="noStrike"/>
            </a:lvl3pPr>
            <a:lvl4pPr indent="0" lvl="3" marL="0" marR="0" rtl="0" algn="l">
              <a:spcBef>
                <a:spcPts val="0"/>
              </a:spcBef>
              <a:buNone/>
              <a:defRPr b="0" i="0" sz="1500" u="none" cap="none" strike="noStrike"/>
            </a:lvl4pPr>
            <a:lvl5pPr indent="0" lvl="4" marL="0" marR="0" rtl="0" algn="l">
              <a:spcBef>
                <a:spcPts val="0"/>
              </a:spcBef>
              <a:buNone/>
              <a:defRPr b="0" i="0" sz="1500" u="none" cap="none" strike="noStrike"/>
            </a:lvl5pPr>
            <a:lvl6pPr indent="0" lvl="5" marL="0" marR="0" rtl="0" algn="l">
              <a:spcBef>
                <a:spcPts val="0"/>
              </a:spcBef>
              <a:buNone/>
              <a:defRPr b="0" i="0" sz="1500" u="none" cap="none" strike="noStrike"/>
            </a:lvl6pPr>
            <a:lvl7pPr indent="0" lvl="6" marL="0" marR="0" rtl="0" algn="l">
              <a:spcBef>
                <a:spcPts val="0"/>
              </a:spcBef>
              <a:buNone/>
              <a:defRPr b="0" i="0" sz="1500" u="none" cap="none" strike="noStrike"/>
            </a:lvl7pPr>
            <a:lvl8pPr indent="0" lvl="7" marL="0" marR="0" rtl="0" algn="l">
              <a:spcBef>
                <a:spcPts val="0"/>
              </a:spcBef>
              <a:buNone/>
              <a:defRPr b="0" i="0" sz="1500" u="none" cap="none" strike="noStrike"/>
            </a:lvl8pPr>
            <a:lvl9pPr indent="0" lvl="8" marL="0" marR="0" rtl="0" algn="l">
              <a:spcBef>
                <a:spcPts val="0"/>
              </a:spcBef>
              <a:buNone/>
              <a:defRPr b="0" i="0" sz="1500" u="none" cap="none" strike="noStrike"/>
            </a:lvl9pPr>
          </a:lstStyle>
          <a:p/>
        </p:txBody>
      </p:sp>
      <p:sp>
        <p:nvSpPr>
          <p:cNvPr id="131" name="Shape 131"/>
          <p:cNvSpPr txBox="1"/>
          <p:nvPr>
            <p:ph idx="1" type="body"/>
          </p:nvPr>
        </p:nvSpPr>
        <p:spPr>
          <a:xfrm>
            <a:off x="457171" y="1203630"/>
            <a:ext cx="8228700" cy="2983200"/>
          </a:xfrm>
          <a:prstGeom prst="rect">
            <a:avLst/>
          </a:prstGeom>
          <a:noFill/>
          <a:ln>
            <a:noFill/>
          </a:ln>
        </p:spPr>
        <p:txBody>
          <a:bodyPr anchorCtr="0" anchor="t" bIns="34275" lIns="34275" rIns="34275" tIns="34275"/>
          <a:lstStyle>
            <a:lvl1pPr indent="0" lvl="0" marL="0" marR="0" rtl="0" algn="l">
              <a:spcBef>
                <a:spcPts val="0"/>
              </a:spcBef>
              <a:buNone/>
              <a:defRPr b="0" i="0" sz="1500" u="none" cap="none" strike="noStrike"/>
            </a:lvl1pPr>
            <a:lvl2pPr indent="0" lvl="1" marL="381000" marR="0" rtl="0" algn="l">
              <a:spcBef>
                <a:spcPts val="0"/>
              </a:spcBef>
              <a:buNone/>
              <a:defRPr b="0" i="0" sz="1500" u="none" cap="none" strike="noStrike"/>
            </a:lvl2pPr>
            <a:lvl3pPr indent="0" lvl="2" marL="762000" marR="0" rtl="0" algn="l">
              <a:spcBef>
                <a:spcPts val="0"/>
              </a:spcBef>
              <a:buNone/>
              <a:defRPr b="0" i="0" sz="1500" u="none" cap="none" strike="noStrike"/>
            </a:lvl3pPr>
            <a:lvl4pPr indent="0" lvl="3" marL="1143000" marR="0" rtl="0" algn="l">
              <a:spcBef>
                <a:spcPts val="0"/>
              </a:spcBef>
              <a:buNone/>
              <a:defRPr b="0" i="0" sz="1500" u="none" cap="none" strike="noStrike"/>
            </a:lvl4pPr>
            <a:lvl5pPr indent="0" lvl="4" marL="1524000" marR="0" rtl="0" algn="l">
              <a:spcBef>
                <a:spcPts val="0"/>
              </a:spcBef>
              <a:buNone/>
              <a:defRPr b="0" i="0" sz="1500" u="none" cap="none" strike="noStrike"/>
            </a:lvl5pPr>
            <a:lvl6pPr indent="0" lvl="5" marL="1905000" marR="0" rtl="0" algn="l">
              <a:spcBef>
                <a:spcPts val="0"/>
              </a:spcBef>
              <a:buNone/>
              <a:defRPr b="0" i="0" sz="1500" u="none" cap="none" strike="noStrike"/>
            </a:lvl6pPr>
            <a:lvl7pPr indent="0" lvl="6" marL="2286000" marR="0" rtl="0" algn="l">
              <a:spcBef>
                <a:spcPts val="0"/>
              </a:spcBef>
              <a:buNone/>
              <a:defRPr b="0" i="0" sz="1500" u="none" cap="none" strike="noStrike"/>
            </a:lvl7pPr>
            <a:lvl8pPr indent="0" lvl="7" marL="2667000" marR="0" rtl="0" algn="l">
              <a:spcBef>
                <a:spcPts val="0"/>
              </a:spcBef>
              <a:buNone/>
              <a:defRPr b="0" i="0" sz="1500" u="none" cap="none" strike="noStrike"/>
            </a:lvl8pPr>
            <a:lvl9pPr indent="0" lvl="8" marL="3035300" marR="0" rtl="0" algn="l">
              <a:spcBef>
                <a:spcPts val="0"/>
              </a:spcBef>
              <a:buNone/>
              <a:defRPr b="0" i="0" sz="15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re et sous-titre">
    <p:bg>
      <p:bgPr>
        <a:blipFill rotWithShape="1">
          <a:blip r:embed="rId2">
            <a:alphaModFix/>
          </a:blip>
          <a:stretch>
            <a:fillRect b="0" l="0" r="0" t="0"/>
          </a:stretch>
        </a:blipFill>
      </p:bgPr>
    </p:bg>
    <p:spTree>
      <p:nvGrpSpPr>
        <p:cNvPr id="24" name="Shape 24"/>
        <p:cNvGrpSpPr/>
        <p:nvPr/>
      </p:nvGrpSpPr>
      <p:grpSpPr>
        <a:xfrm>
          <a:off x="0" y="0"/>
          <a:ext cx="0" cy="0"/>
          <a:chOff x="0" y="0"/>
          <a:chExt cx="0" cy="0"/>
        </a:xfrm>
      </p:grpSpPr>
      <p:sp>
        <p:nvSpPr>
          <p:cNvPr id="25" name="Shape 25"/>
          <p:cNvSpPr/>
          <p:nvPr/>
        </p:nvSpPr>
        <p:spPr>
          <a:xfrm>
            <a:off x="-20456" y="4844037"/>
            <a:ext cx="9178200" cy="318000"/>
          </a:xfrm>
          <a:prstGeom prst="rect">
            <a:avLst/>
          </a:prstGeom>
          <a:solidFill>
            <a:srgbClr val="140223"/>
          </a:solid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pic>
        <p:nvPicPr>
          <p:cNvPr id="26" name="Shape 26"/>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27" name="Shape 27"/>
          <p:cNvSpPr/>
          <p:nvPr/>
        </p:nvSpPr>
        <p:spPr>
          <a:xfrm>
            <a:off x="91474"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28" name="Shape 28"/>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
        <p:nvSpPr>
          <p:cNvPr id="29" name="Shape 29"/>
          <p:cNvSpPr txBox="1"/>
          <p:nvPr>
            <p:ph idx="1" type="body"/>
          </p:nvPr>
        </p:nvSpPr>
        <p:spPr>
          <a:xfrm>
            <a:off x="1812726" y="3074044"/>
            <a:ext cx="5518500" cy="10665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FBFCFF"/>
              </a:buClr>
              <a:buFont typeface="Montserrat"/>
              <a:buNone/>
              <a:defRPr b="1" i="0" sz="2500" u="none" cap="none" strike="noStrike">
                <a:solidFill>
                  <a:srgbClr val="FBFCFF"/>
                </a:solidFill>
                <a:latin typeface="Montserrat"/>
                <a:ea typeface="Montserrat"/>
                <a:cs typeface="Montserrat"/>
                <a:sym typeface="Montserrat"/>
              </a:defRPr>
            </a:lvl1pPr>
            <a:lvl2pPr indent="88900" lvl="1" marL="0" marR="0" rtl="0" algn="l">
              <a:lnSpc>
                <a:spcPct val="100000"/>
              </a:lnSpc>
              <a:spcBef>
                <a:spcPts val="0"/>
              </a:spcBef>
              <a:spcAft>
                <a:spcPts val="0"/>
              </a:spcAft>
              <a:buClr>
                <a:srgbClr val="FBFCFF"/>
              </a:buClr>
              <a:buFont typeface="Montserrat"/>
              <a:buNone/>
              <a:defRPr b="1" i="0" sz="2500" u="none" cap="none" strike="noStrike">
                <a:solidFill>
                  <a:srgbClr val="FBFCFF"/>
                </a:solidFill>
                <a:latin typeface="Montserrat"/>
                <a:ea typeface="Montserrat"/>
                <a:cs typeface="Montserrat"/>
                <a:sym typeface="Montserrat"/>
              </a:defRPr>
            </a:lvl2pPr>
            <a:lvl3pPr indent="177800" lvl="2" marL="0" marR="0" rtl="0" algn="l">
              <a:lnSpc>
                <a:spcPct val="100000"/>
              </a:lnSpc>
              <a:spcBef>
                <a:spcPts val="0"/>
              </a:spcBef>
              <a:spcAft>
                <a:spcPts val="0"/>
              </a:spcAft>
              <a:buClr>
                <a:srgbClr val="FBFCFF"/>
              </a:buClr>
              <a:buFont typeface="Montserrat"/>
              <a:buNone/>
              <a:defRPr b="1" i="0" sz="1900" u="none" cap="none" strike="noStrike">
                <a:solidFill>
                  <a:srgbClr val="FBFCFF"/>
                </a:solidFill>
                <a:latin typeface="Montserrat"/>
                <a:ea typeface="Montserrat"/>
                <a:cs typeface="Montserrat"/>
                <a:sym typeface="Montserrat"/>
              </a:defRPr>
            </a:lvl3pPr>
            <a:lvl4pPr indent="254000" lvl="3" marL="0" marR="0" rtl="0" algn="l">
              <a:lnSpc>
                <a:spcPct val="100000"/>
              </a:lnSpc>
              <a:spcBef>
                <a:spcPts val="0"/>
              </a:spcBef>
              <a:spcAft>
                <a:spcPts val="0"/>
              </a:spcAft>
              <a:buClr>
                <a:srgbClr val="FBFCFF"/>
              </a:buClr>
              <a:buFont typeface="Montserrat"/>
              <a:buNone/>
              <a:defRPr b="1" i="0" sz="1800" u="none" cap="none" strike="noStrike">
                <a:solidFill>
                  <a:srgbClr val="FBFCFF"/>
                </a:solidFill>
                <a:latin typeface="Montserrat"/>
                <a:ea typeface="Montserrat"/>
                <a:cs typeface="Montserrat"/>
                <a:sym typeface="Montserrat"/>
              </a:defRPr>
            </a:lvl4pPr>
            <a:lvl5pPr indent="342900" lvl="4" marL="0" marR="0" rtl="0" algn="l">
              <a:lnSpc>
                <a:spcPct val="100000"/>
              </a:lnSpc>
              <a:spcBef>
                <a:spcPts val="0"/>
              </a:spcBef>
              <a:spcAft>
                <a:spcPts val="0"/>
              </a:spcAft>
              <a:buClr>
                <a:srgbClr val="FBFCFF"/>
              </a:buClr>
              <a:buFont typeface="Montserrat"/>
              <a:buNone/>
              <a:defRPr b="1" i="0" sz="1800" u="none" cap="none" strike="noStrike">
                <a:solidFill>
                  <a:srgbClr val="FBFCFF"/>
                </a:solidFill>
                <a:latin typeface="Montserrat"/>
                <a:ea typeface="Montserrat"/>
                <a:cs typeface="Montserrat"/>
                <a:sym typeface="Montserrat"/>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30" name="Shape 30"/>
          <p:cNvSpPr txBox="1"/>
          <p:nvPr>
            <p:ph type="title"/>
          </p:nvPr>
        </p:nvSpPr>
        <p:spPr>
          <a:xfrm>
            <a:off x="887594" y="1306474"/>
            <a:ext cx="7362000" cy="7410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FFFFFF"/>
              </a:buClr>
              <a:buFont typeface="Montserrat"/>
              <a:buNone/>
              <a:defRPr b="1"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Horizontale">
    <p:bg>
      <p:bgPr>
        <a:blipFill rotWithShape="1">
          <a:blip r:embed="rId2">
            <a:alphaModFix/>
          </a:blip>
          <a:stretch>
            <a:fillRect b="0" l="0" r="0" t="0"/>
          </a:stretch>
        </a:blipFill>
      </p:bgPr>
    </p:bg>
    <p:spTree>
      <p:nvGrpSpPr>
        <p:cNvPr id="31" name="Shape 31"/>
        <p:cNvGrpSpPr/>
        <p:nvPr/>
      </p:nvGrpSpPr>
      <p:grpSpPr>
        <a:xfrm>
          <a:off x="0" y="0"/>
          <a:ext cx="0" cy="0"/>
          <a:chOff x="0" y="0"/>
          <a:chExt cx="0" cy="0"/>
        </a:xfrm>
      </p:grpSpPr>
      <p:sp>
        <p:nvSpPr>
          <p:cNvPr id="32" name="Shape 32"/>
          <p:cNvSpPr/>
          <p:nvPr>
            <p:ph idx="2" type="pic"/>
          </p:nvPr>
        </p:nvSpPr>
        <p:spPr>
          <a:xfrm>
            <a:off x="1747465" y="862384"/>
            <a:ext cx="5649000" cy="3418800"/>
          </a:xfrm>
          <a:prstGeom prst="rect">
            <a:avLst/>
          </a:prstGeom>
          <a:noFill/>
          <a:ln>
            <a:noFill/>
          </a:ln>
        </p:spPr>
        <p:txBody>
          <a:bodyPr anchorCtr="0" anchor="t" bIns="34275" lIns="34275" rIns="34275" tIns="34275"/>
          <a:lstStyle>
            <a:lvl1pPr indent="0" lvl="0"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1pPr>
            <a:lvl2pPr indent="88900" lvl="1"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33" name="Shape 33"/>
          <p:cNvSpPr txBox="1"/>
          <p:nvPr>
            <p:ph type="title"/>
          </p:nvPr>
        </p:nvSpPr>
        <p:spPr>
          <a:xfrm>
            <a:off x="1172134" y="132424"/>
            <a:ext cx="6234900" cy="6339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34" name="Shape 34"/>
          <p:cNvSpPr txBox="1"/>
          <p:nvPr>
            <p:ph idx="1" type="body"/>
          </p:nvPr>
        </p:nvSpPr>
        <p:spPr>
          <a:xfrm>
            <a:off x="1812726" y="4248137"/>
            <a:ext cx="5518500" cy="750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1pPr>
            <a:lvl2pPr indent="88900" lvl="1"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2pPr>
            <a:lvl3pPr indent="177800" lvl="2"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3pPr>
            <a:lvl4pPr indent="254000" lvl="3"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4pPr>
            <a:lvl5pPr indent="342900" lvl="4"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35" name="Shape 35"/>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
        <p:nvSpPr>
          <p:cNvPr id="36" name="Shape 36"/>
          <p:cNvSpPr/>
          <p:nvPr/>
        </p:nvSpPr>
        <p:spPr>
          <a:xfrm>
            <a:off x="4264818" y="2402085"/>
            <a:ext cx="614400" cy="3393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pic>
        <p:nvPicPr>
          <p:cNvPr id="37" name="Shape 37"/>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38" name="Shape 38"/>
          <p:cNvSpPr/>
          <p:nvPr/>
        </p:nvSpPr>
        <p:spPr>
          <a:xfrm>
            <a:off x="91474"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re et texte">
    <p:bg>
      <p:bgPr>
        <a:gradFill>
          <a:gsLst>
            <a:gs pos="0">
              <a:srgbClr val="140223"/>
            </a:gs>
            <a:gs pos="49000">
              <a:srgbClr val="140223"/>
            </a:gs>
            <a:gs pos="100000">
              <a:srgbClr val="380B4C"/>
            </a:gs>
          </a:gsLst>
          <a:lin ang="16200000" scaled="0"/>
        </a:gradFill>
      </p:bgPr>
    </p:bg>
    <p:spTree>
      <p:nvGrpSpPr>
        <p:cNvPr id="39" name="Shape 39"/>
        <p:cNvGrpSpPr/>
        <p:nvPr/>
      </p:nvGrpSpPr>
      <p:grpSpPr>
        <a:xfrm>
          <a:off x="0" y="0"/>
          <a:ext cx="0" cy="0"/>
          <a:chOff x="0" y="0"/>
          <a:chExt cx="0" cy="0"/>
        </a:xfrm>
      </p:grpSpPr>
      <p:sp>
        <p:nvSpPr>
          <p:cNvPr id="40" name="Shape 40"/>
          <p:cNvSpPr txBox="1"/>
          <p:nvPr>
            <p:ph type="title"/>
          </p:nvPr>
        </p:nvSpPr>
        <p:spPr>
          <a:xfrm>
            <a:off x="1812726" y="51165"/>
            <a:ext cx="5518500" cy="967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41" name="Shape 41"/>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
        <p:nvSpPr>
          <p:cNvPr id="42" name="Shape 42"/>
          <p:cNvSpPr txBox="1"/>
          <p:nvPr>
            <p:ph idx="1" type="body"/>
          </p:nvPr>
        </p:nvSpPr>
        <p:spPr>
          <a:xfrm>
            <a:off x="1307655" y="1103164"/>
            <a:ext cx="6528600" cy="3602400"/>
          </a:xfrm>
          <a:prstGeom prst="rect">
            <a:avLst/>
          </a:prstGeom>
          <a:noFill/>
          <a:ln>
            <a:noFill/>
          </a:ln>
        </p:spPr>
        <p:txBody>
          <a:bodyPr anchorCtr="0" anchor="t" bIns="34275" lIns="34275" rIns="34275" tIns="34275"/>
          <a:lstStyle>
            <a:lvl1pPr indent="0" lvl="0"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1pPr>
            <a:lvl2pPr indent="88900" lvl="1"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de">
    <p:spTree>
      <p:nvGrpSpPr>
        <p:cNvPr id="43" name="Shape 43"/>
        <p:cNvGrpSpPr/>
        <p:nvPr/>
      </p:nvGrpSpPr>
      <p:grpSpPr>
        <a:xfrm>
          <a:off x="0" y="0"/>
          <a:ext cx="0" cy="0"/>
          <a:chOff x="0" y="0"/>
          <a:chExt cx="0" cy="0"/>
        </a:xfrm>
      </p:grpSpPr>
      <p:sp>
        <p:nvSpPr>
          <p:cNvPr id="44" name="Shape 44"/>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45" name="Shape 45"/>
          <p:cNvSpPr txBox="1"/>
          <p:nvPr>
            <p:ph type="title"/>
          </p:nvPr>
        </p:nvSpPr>
        <p:spPr>
          <a:xfrm>
            <a:off x="1134549" y="125024"/>
            <a:ext cx="6874800" cy="483000"/>
          </a:xfrm>
          <a:prstGeom prst="rect">
            <a:avLst/>
          </a:prstGeom>
          <a:solidFill>
            <a:srgbClr val="C11E53"/>
          </a:solidFill>
          <a:ln>
            <a:noFill/>
          </a:ln>
        </p:spPr>
        <p:txBody>
          <a:bodyPr anchorCtr="0" anchor="ctr" bIns="34275" lIns="34275" rIns="34275" tIns="34275"/>
          <a:lstStyle>
            <a:lvl1pPr indent="190500" lvl="0" marL="0" marR="0" rtl="0" algn="l">
              <a:lnSpc>
                <a:spcPct val="100000"/>
              </a:lnSpc>
              <a:spcBef>
                <a:spcPts val="600"/>
              </a:spcBef>
              <a:spcAft>
                <a:spcPts val="0"/>
              </a:spcAft>
              <a:buClr>
                <a:srgbClr val="FFFFFF"/>
              </a:buClr>
              <a:buFont typeface="Montserrat"/>
              <a:buNone/>
              <a:defRPr b="1" i="0" sz="25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46" name="Shape 46"/>
          <p:cNvSpPr txBox="1"/>
          <p:nvPr>
            <p:ph idx="1" type="body"/>
          </p:nvPr>
        </p:nvSpPr>
        <p:spPr>
          <a:xfrm>
            <a:off x="1397495" y="790277"/>
            <a:ext cx="6348900" cy="3871500"/>
          </a:xfrm>
          <a:prstGeom prst="rect">
            <a:avLst/>
          </a:prstGeom>
          <a:noFill/>
          <a:ln>
            <a:noFill/>
          </a:ln>
        </p:spPr>
        <p:txBody>
          <a:bodyPr anchorCtr="0" anchor="t" bIns="34275" lIns="34275" rIns="34275" tIns="34275"/>
          <a:lstStyle>
            <a:lvl1pPr indent="0" lvl="0" marL="0" marR="0" rtl="0" algn="l">
              <a:lnSpc>
                <a:spcPct val="100000"/>
              </a:lnSpc>
              <a:spcBef>
                <a:spcPts val="2200"/>
              </a:spcBef>
              <a:spcAft>
                <a:spcPts val="0"/>
              </a:spcAft>
              <a:buClr>
                <a:srgbClr val="FFFFFF"/>
              </a:buClr>
              <a:buFont typeface="Courier New"/>
              <a:buNone/>
              <a:defRPr b="0" i="0" sz="1200" u="none" cap="none" strike="noStrike">
                <a:solidFill>
                  <a:srgbClr val="FFFFFF"/>
                </a:solidFill>
                <a:latin typeface="Courier New"/>
                <a:ea typeface="Courier New"/>
                <a:cs typeface="Courier New"/>
                <a:sym typeface="Courier New"/>
              </a:defRPr>
            </a:lvl1pPr>
            <a:lvl2pPr indent="88900" lvl="1" marL="0" marR="0" rtl="0" algn="l">
              <a:lnSpc>
                <a:spcPct val="100000"/>
              </a:lnSpc>
              <a:spcBef>
                <a:spcPts val="2200"/>
              </a:spcBef>
              <a:spcAft>
                <a:spcPts val="0"/>
              </a:spcAft>
              <a:buClr>
                <a:srgbClr val="FFFFFF"/>
              </a:buClr>
              <a:buFont typeface="Courier New"/>
              <a:buNone/>
              <a:defRPr b="0" i="0" sz="1200" u="none" cap="none" strike="noStrike">
                <a:solidFill>
                  <a:srgbClr val="FFFFFF"/>
                </a:solidFill>
                <a:latin typeface="Courier New"/>
                <a:ea typeface="Courier New"/>
                <a:cs typeface="Courier New"/>
                <a:sym typeface="Courier New"/>
              </a:defRPr>
            </a:lvl2pPr>
            <a:lvl3pPr indent="177800" lvl="2" marL="0" marR="0" rtl="0" algn="l">
              <a:lnSpc>
                <a:spcPct val="100000"/>
              </a:lnSpc>
              <a:spcBef>
                <a:spcPts val="2200"/>
              </a:spcBef>
              <a:spcAft>
                <a:spcPts val="0"/>
              </a:spcAft>
              <a:buClr>
                <a:srgbClr val="FFFFFF"/>
              </a:buClr>
              <a:buFont typeface="Courier New"/>
              <a:buNone/>
              <a:defRPr b="0" i="0" sz="1200" u="none" cap="none" strike="noStrike">
                <a:solidFill>
                  <a:srgbClr val="FFFFFF"/>
                </a:solidFill>
                <a:latin typeface="Courier New"/>
                <a:ea typeface="Courier New"/>
                <a:cs typeface="Courier New"/>
                <a:sym typeface="Courier New"/>
              </a:defRPr>
            </a:lvl3pPr>
            <a:lvl4pPr indent="254000" lvl="3" marL="0" marR="0" rtl="0" algn="l">
              <a:lnSpc>
                <a:spcPct val="100000"/>
              </a:lnSpc>
              <a:spcBef>
                <a:spcPts val="2200"/>
              </a:spcBef>
              <a:spcAft>
                <a:spcPts val="0"/>
              </a:spcAft>
              <a:buClr>
                <a:srgbClr val="FFFFFF"/>
              </a:buClr>
              <a:buFont typeface="Courier New"/>
              <a:buNone/>
              <a:defRPr b="0" i="0" sz="1200" u="none" cap="none" strike="noStrike">
                <a:solidFill>
                  <a:srgbClr val="FFFFFF"/>
                </a:solidFill>
                <a:latin typeface="Courier New"/>
                <a:ea typeface="Courier New"/>
                <a:cs typeface="Courier New"/>
                <a:sym typeface="Courier New"/>
              </a:defRPr>
            </a:lvl4pPr>
            <a:lvl5pPr indent="342900" lvl="4" marL="0" marR="0" rtl="0" algn="l">
              <a:lnSpc>
                <a:spcPct val="100000"/>
              </a:lnSpc>
              <a:spcBef>
                <a:spcPts val="2200"/>
              </a:spcBef>
              <a:spcAft>
                <a:spcPts val="0"/>
              </a:spcAft>
              <a:buClr>
                <a:srgbClr val="FFFFFF"/>
              </a:buClr>
              <a:buFont typeface="Courier New"/>
              <a:buNone/>
              <a:defRPr b="0" i="0" sz="1200" u="none" cap="none" strike="noStrike">
                <a:solidFill>
                  <a:srgbClr val="FFFFFF"/>
                </a:solidFill>
                <a:latin typeface="Courier New"/>
                <a:ea typeface="Courier New"/>
                <a:cs typeface="Courier New"/>
                <a:sym typeface="Courier New"/>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pic>
        <p:nvPicPr>
          <p:cNvPr id="47" name="Shape 47"/>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48" name="Shape 48"/>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49" name="Shape 49"/>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re - Centré">
    <p:bg>
      <p:bgPr>
        <a:solidFill>
          <a:srgbClr val="140223"/>
        </a:solidFill>
      </p:bgPr>
    </p:bg>
    <p:spTree>
      <p:nvGrpSpPr>
        <p:cNvPr id="50" name="Shape 50"/>
        <p:cNvGrpSpPr/>
        <p:nvPr/>
      </p:nvGrpSpPr>
      <p:grpSpPr>
        <a:xfrm>
          <a:off x="0" y="0"/>
          <a:ext cx="0" cy="0"/>
          <a:chOff x="0" y="0"/>
          <a:chExt cx="0" cy="0"/>
        </a:xfrm>
      </p:grpSpPr>
      <p:sp>
        <p:nvSpPr>
          <p:cNvPr id="51" name="Shape 51"/>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52" name="Shape 52"/>
          <p:cNvSpPr txBox="1"/>
          <p:nvPr>
            <p:ph type="title"/>
          </p:nvPr>
        </p:nvSpPr>
        <p:spPr>
          <a:xfrm>
            <a:off x="508431" y="1289555"/>
            <a:ext cx="8127000" cy="2564399"/>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pic>
        <p:nvPicPr>
          <p:cNvPr id="53" name="Shape 53"/>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54" name="Shape 54"/>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55" name="Shape 55"/>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re - Centré degradé deux">
    <p:bg>
      <p:bgPr>
        <a:gradFill>
          <a:gsLst>
            <a:gs pos="0">
              <a:srgbClr val="140223"/>
            </a:gs>
            <a:gs pos="26392">
              <a:srgbClr val="140223"/>
            </a:gs>
            <a:gs pos="100000">
              <a:srgbClr val="380B4C"/>
            </a:gs>
          </a:gsLst>
          <a:lin ang="16200000" scaled="0"/>
        </a:gradFill>
      </p:bgPr>
    </p:bg>
    <p:spTree>
      <p:nvGrpSpPr>
        <p:cNvPr id="56" name="Shape 56"/>
        <p:cNvGrpSpPr/>
        <p:nvPr/>
      </p:nvGrpSpPr>
      <p:grpSpPr>
        <a:xfrm>
          <a:off x="0" y="0"/>
          <a:ext cx="0" cy="0"/>
          <a:chOff x="0" y="0"/>
          <a:chExt cx="0" cy="0"/>
        </a:xfrm>
      </p:grpSpPr>
      <p:sp>
        <p:nvSpPr>
          <p:cNvPr id="57" name="Shape 57"/>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58" name="Shape 58"/>
          <p:cNvSpPr txBox="1"/>
          <p:nvPr>
            <p:ph type="title"/>
          </p:nvPr>
        </p:nvSpPr>
        <p:spPr>
          <a:xfrm>
            <a:off x="1812726" y="1701105"/>
            <a:ext cx="5518500" cy="1741199"/>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59" name="Shape 59"/>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pic>
        <p:nvPicPr>
          <p:cNvPr id="60" name="Shape 60"/>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61" name="Shape 61"/>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Verticale">
    <p:bg>
      <p:bgPr>
        <a:gradFill>
          <a:gsLst>
            <a:gs pos="0">
              <a:srgbClr val="140223"/>
            </a:gs>
            <a:gs pos="100000">
              <a:srgbClr val="380B4C"/>
            </a:gs>
          </a:gsLst>
          <a:lin ang="12903788" scaled="0"/>
        </a:gradFill>
      </p:bgPr>
    </p:bg>
    <p:spTree>
      <p:nvGrpSpPr>
        <p:cNvPr id="62" name="Shape 62"/>
        <p:cNvGrpSpPr/>
        <p:nvPr/>
      </p:nvGrpSpPr>
      <p:grpSpPr>
        <a:xfrm>
          <a:off x="0" y="0"/>
          <a:ext cx="0" cy="0"/>
          <a:chOff x="0" y="0"/>
          <a:chExt cx="0" cy="0"/>
        </a:xfrm>
      </p:grpSpPr>
      <p:sp>
        <p:nvSpPr>
          <p:cNvPr id="63" name="Shape 63"/>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64" name="Shape 64"/>
          <p:cNvSpPr/>
          <p:nvPr>
            <p:ph idx="2" type="pic"/>
          </p:nvPr>
        </p:nvSpPr>
        <p:spPr>
          <a:xfrm>
            <a:off x="4685852" y="336930"/>
            <a:ext cx="4196699" cy="4333200"/>
          </a:xfrm>
          <a:prstGeom prst="rect">
            <a:avLst/>
          </a:prstGeom>
          <a:noFill/>
          <a:ln cap="flat" cmpd="sng" w="101600">
            <a:solidFill>
              <a:srgbClr val="FFFFFF"/>
            </a:solidFill>
            <a:prstDash val="solid"/>
            <a:round/>
            <a:headEnd len="med" w="med" type="none"/>
            <a:tailEnd len="med" w="med" type="none"/>
          </a:ln>
        </p:spPr>
        <p:txBody>
          <a:bodyPr anchorCtr="0" anchor="t" bIns="34275" lIns="34275" rIns="34275" tIns="34275"/>
          <a:lstStyle>
            <a:lvl1pPr indent="0" lvl="0"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1pPr>
            <a:lvl2pPr indent="88900" lvl="1"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65" name="Shape 65"/>
          <p:cNvSpPr txBox="1"/>
          <p:nvPr>
            <p:ph type="title"/>
          </p:nvPr>
        </p:nvSpPr>
        <p:spPr>
          <a:xfrm>
            <a:off x="396859" y="334862"/>
            <a:ext cx="4061400" cy="2103000"/>
          </a:xfrm>
          <a:prstGeom prst="rect">
            <a:avLst/>
          </a:prstGeom>
          <a:noFill/>
          <a:ln>
            <a:noFill/>
          </a:ln>
        </p:spPr>
        <p:txBody>
          <a:bodyPr anchorCtr="0" anchor="b" bIns="34275" lIns="34275" rIns="34275" tIns="34275"/>
          <a:lstStyle>
            <a:lvl1pPr indent="0" lvl="0"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66" name="Shape 66"/>
          <p:cNvSpPr txBox="1"/>
          <p:nvPr>
            <p:ph idx="1" type="body"/>
          </p:nvPr>
        </p:nvSpPr>
        <p:spPr>
          <a:xfrm>
            <a:off x="396859" y="2511474"/>
            <a:ext cx="4061400" cy="2169899"/>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1pPr>
            <a:lvl2pPr indent="88900" lvl="1"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2pPr>
            <a:lvl3pPr indent="177800" lvl="2"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3pPr>
            <a:lvl4pPr indent="254000" lvl="3"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4pPr>
            <a:lvl5pPr indent="342900" lvl="4" marL="0" marR="0" rtl="0" algn="l">
              <a:lnSpc>
                <a:spcPct val="100000"/>
              </a:lnSpc>
              <a:spcBef>
                <a:spcPts val="0"/>
              </a:spcBef>
              <a:spcAft>
                <a:spcPts val="0"/>
              </a:spcAft>
              <a:buClr>
                <a:srgbClr val="FFFFFF"/>
              </a:buClr>
              <a:buFont typeface="Montserrat"/>
              <a:buNone/>
              <a:defRPr b="0" i="0" sz="1800" u="none" cap="none" strike="noStrike">
                <a:solidFill>
                  <a:srgbClr val="FFFFFF"/>
                </a:solidFill>
                <a:latin typeface="Montserrat"/>
                <a:ea typeface="Montserrat"/>
                <a:cs typeface="Montserrat"/>
                <a:sym typeface="Montserrat"/>
              </a:defRPr>
            </a:lvl5pPr>
            <a:lvl6pPr indent="431800" lvl="5"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Font typeface="Open Sans"/>
              <a:buNone/>
              <a:defRPr b="0" i="0" sz="1800" u="none" cap="none" strike="noStrike">
                <a:solidFill>
                  <a:srgbClr val="FFFFFF"/>
                </a:solidFill>
                <a:latin typeface="Open Sans"/>
                <a:ea typeface="Open Sans"/>
                <a:cs typeface="Open Sans"/>
                <a:sym typeface="Open Sans"/>
              </a:defRPr>
            </a:lvl9pPr>
          </a:lstStyle>
          <a:p/>
        </p:txBody>
      </p:sp>
      <p:pic>
        <p:nvPicPr>
          <p:cNvPr id="67" name="Shape 67"/>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68" name="Shape 68"/>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69" name="Shape 69"/>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re - Haut">
    <p:bg>
      <p:bgPr>
        <a:gradFill>
          <a:gsLst>
            <a:gs pos="0">
              <a:srgbClr val="140223"/>
            </a:gs>
            <a:gs pos="100000">
              <a:srgbClr val="380B4C"/>
            </a:gs>
          </a:gsLst>
          <a:lin ang="16200000" scaled="0"/>
        </a:gradFill>
      </p:bgPr>
    </p:bg>
    <p:spTree>
      <p:nvGrpSpPr>
        <p:cNvPr id="70" name="Shape 70"/>
        <p:cNvGrpSpPr/>
        <p:nvPr/>
      </p:nvGrpSpPr>
      <p:grpSpPr>
        <a:xfrm>
          <a:off x="0" y="0"/>
          <a:ext cx="0" cy="0"/>
          <a:chOff x="0" y="0"/>
          <a:chExt cx="0" cy="0"/>
        </a:xfrm>
      </p:grpSpPr>
      <p:sp>
        <p:nvSpPr>
          <p:cNvPr id="71" name="Shape 71"/>
          <p:cNvSpPr/>
          <p:nvPr/>
        </p:nvSpPr>
        <p:spPr>
          <a:xfrm>
            <a:off x="-1855" y="4844038"/>
            <a:ext cx="9147600" cy="318000"/>
          </a:xfrm>
          <a:prstGeom prst="rect">
            <a:avLst/>
          </a:prstGeom>
          <a:blipFill rotWithShape="1">
            <a:blip r:embed="rId2">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
        <p:nvSpPr>
          <p:cNvPr id="72" name="Shape 72"/>
          <p:cNvSpPr txBox="1"/>
          <p:nvPr>
            <p:ph type="title"/>
          </p:nvPr>
        </p:nvSpPr>
        <p:spPr>
          <a:xfrm>
            <a:off x="1645294" y="2051124"/>
            <a:ext cx="5853300" cy="1138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Font typeface="Montserrat"/>
              <a:buNone/>
              <a:defRPr b="0" i="0" sz="4200" u="none" cap="none" strike="noStrike">
                <a:solidFill>
                  <a:srgbClr val="FFFFFF"/>
                </a:solidFill>
                <a:latin typeface="Montserrat"/>
                <a:ea typeface="Montserrat"/>
                <a:cs typeface="Montserrat"/>
                <a:sym typeface="Montserrat"/>
              </a:defRPr>
            </a:lvl9pPr>
          </a:lstStyle>
          <a:p/>
        </p:txBody>
      </p:sp>
      <p:pic>
        <p:nvPicPr>
          <p:cNvPr id="73" name="Shape 73"/>
          <p:cNvPicPr preferRelativeResize="0"/>
          <p:nvPr/>
        </p:nvPicPr>
        <p:blipFill rotWithShape="1">
          <a:blip r:embed="rId3">
            <a:alphaModFix/>
          </a:blip>
          <a:srcRect b="0" l="0" r="0" t="0"/>
          <a:stretch/>
        </p:blipFill>
        <p:spPr>
          <a:xfrm>
            <a:off x="6917024" y="4865987"/>
            <a:ext cx="2238000" cy="274200"/>
          </a:xfrm>
          <a:prstGeom prst="rect">
            <a:avLst/>
          </a:prstGeom>
          <a:noFill/>
          <a:ln>
            <a:noFill/>
          </a:ln>
        </p:spPr>
      </p:pic>
      <p:sp>
        <p:nvSpPr>
          <p:cNvPr id="74" name="Shape 74"/>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75" name="Shape 75"/>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22" Type="http://schemas.openxmlformats.org/officeDocument/2006/relationships/slideLayout" Target="../slideLayouts/slideLayout19.xml"/><Relationship Id="rId10" Type="http://schemas.openxmlformats.org/officeDocument/2006/relationships/slideLayout" Target="../slideLayouts/slideLayout7.xml"/><Relationship Id="rId21" Type="http://schemas.openxmlformats.org/officeDocument/2006/relationships/slideLayout" Target="../slideLayouts/slideLayout18.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23" Type="http://schemas.openxmlformats.org/officeDocument/2006/relationships/theme" Target="../theme/theme1.xml"/><Relationship Id="rId1" Type="http://schemas.openxmlformats.org/officeDocument/2006/relationships/image" Target="../media/image00.jpg"/><Relationship Id="rId2" Type="http://schemas.openxmlformats.org/officeDocument/2006/relationships/image" Target="../media/image01.png"/><Relationship Id="rId3" Type="http://schemas.openxmlformats.org/officeDocument/2006/relationships/image" Target="../media/image25.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140223"/>
            </a:gs>
            <a:gs pos="100000">
              <a:srgbClr val="380B4C"/>
            </a:gs>
          </a:gsLst>
          <a:lin ang="16200000" scaled="0"/>
        </a:gradFill>
      </p:bgPr>
    </p:bg>
    <p:spTree>
      <p:nvGrpSpPr>
        <p:cNvPr id="9" name="Shape 9"/>
        <p:cNvGrpSpPr/>
        <p:nvPr/>
      </p:nvGrpSpPr>
      <p:grpSpPr>
        <a:xfrm>
          <a:off x="0" y="0"/>
          <a:ext cx="0" cy="0"/>
          <a:chOff x="0" y="0"/>
          <a:chExt cx="0" cy="0"/>
        </a:xfrm>
      </p:grpSpPr>
      <p:sp>
        <p:nvSpPr>
          <p:cNvPr id="10" name="Shape 10"/>
          <p:cNvSpPr txBox="1"/>
          <p:nvPr>
            <p:ph type="title"/>
          </p:nvPr>
        </p:nvSpPr>
        <p:spPr>
          <a:xfrm>
            <a:off x="1812726" y="51165"/>
            <a:ext cx="5518500" cy="967500"/>
          </a:xfrm>
          <a:prstGeom prst="rect">
            <a:avLst/>
          </a:prstGeom>
          <a:noFill/>
          <a:ln>
            <a:noFill/>
          </a:ln>
        </p:spPr>
        <p:txBody>
          <a:bodyPr anchorCtr="0" anchor="ctr" bIns="34275" lIns="34275" rIns="34275" tIns="34275"/>
          <a:lstStyle>
            <a:lvl1pPr indent="0" lvl="0" marL="0" marR="0" rtl="0" algn="ctr">
              <a:lnSpc>
                <a:spcPct val="100000"/>
              </a:lnSpc>
              <a:spcBef>
                <a:spcPts val="0"/>
              </a:spcBef>
              <a:spcAft>
                <a:spcPts val="0"/>
              </a:spcAft>
              <a:buClr>
                <a:srgbClr val="FFFFFF"/>
              </a:buClr>
              <a:buSzPct val="25000"/>
              <a:buFont typeface="Montserrat"/>
              <a:buNone/>
              <a:defRPr b="0" i="0" sz="4200" u="none" cap="none" strike="noStrike">
                <a:solidFill>
                  <a:srgbClr val="FFFFFF"/>
                </a:solidFill>
                <a:latin typeface="Montserrat"/>
                <a:ea typeface="Montserrat"/>
                <a:cs typeface="Montserrat"/>
                <a:sym typeface="Montserrat"/>
              </a:defRPr>
            </a:lvl1pPr>
            <a:lvl2pPr indent="88900" lvl="1" marL="0" marR="0" rtl="0" algn="ctr">
              <a:lnSpc>
                <a:spcPct val="100000"/>
              </a:lnSpc>
              <a:spcBef>
                <a:spcPts val="0"/>
              </a:spcBef>
              <a:spcAft>
                <a:spcPts val="0"/>
              </a:spcAft>
              <a:buClr>
                <a:srgbClr val="FFFFFF"/>
              </a:buClr>
              <a:buSzPct val="25000"/>
              <a:buFont typeface="Montserrat"/>
              <a:buNone/>
              <a:defRPr b="0" i="0" sz="4200" u="none" cap="none" strike="noStrike">
                <a:solidFill>
                  <a:srgbClr val="FFFFFF"/>
                </a:solidFill>
                <a:latin typeface="Montserrat"/>
                <a:ea typeface="Montserrat"/>
                <a:cs typeface="Montserrat"/>
                <a:sym typeface="Montserrat"/>
              </a:defRPr>
            </a:lvl2pPr>
            <a:lvl3pPr indent="177800" lvl="2" marL="0" marR="0" rtl="0" algn="ctr">
              <a:lnSpc>
                <a:spcPct val="100000"/>
              </a:lnSpc>
              <a:spcBef>
                <a:spcPts val="0"/>
              </a:spcBef>
              <a:spcAft>
                <a:spcPts val="0"/>
              </a:spcAft>
              <a:buClr>
                <a:srgbClr val="FFFFFF"/>
              </a:buClr>
              <a:buSzPct val="25000"/>
              <a:buFont typeface="Montserrat"/>
              <a:buNone/>
              <a:defRPr b="0" i="0" sz="4200" u="none" cap="none" strike="noStrike">
                <a:solidFill>
                  <a:srgbClr val="FFFFFF"/>
                </a:solidFill>
                <a:latin typeface="Montserrat"/>
                <a:ea typeface="Montserrat"/>
                <a:cs typeface="Montserrat"/>
                <a:sym typeface="Montserrat"/>
              </a:defRPr>
            </a:lvl3pPr>
            <a:lvl4pPr indent="254000" lvl="3" marL="0" marR="0" rtl="0" algn="ctr">
              <a:lnSpc>
                <a:spcPct val="100000"/>
              </a:lnSpc>
              <a:spcBef>
                <a:spcPts val="0"/>
              </a:spcBef>
              <a:spcAft>
                <a:spcPts val="0"/>
              </a:spcAft>
              <a:buClr>
                <a:srgbClr val="FFFFFF"/>
              </a:buClr>
              <a:buSzPct val="25000"/>
              <a:buFont typeface="Montserrat"/>
              <a:buNone/>
              <a:defRPr b="0" i="0" sz="4200" u="none" cap="none" strike="noStrike">
                <a:solidFill>
                  <a:srgbClr val="FFFFFF"/>
                </a:solidFill>
                <a:latin typeface="Montserrat"/>
                <a:ea typeface="Montserrat"/>
                <a:cs typeface="Montserrat"/>
                <a:sym typeface="Montserrat"/>
              </a:defRPr>
            </a:lvl4pPr>
            <a:lvl5pPr indent="342900" lvl="4" marL="0" marR="0" rtl="0" algn="ctr">
              <a:lnSpc>
                <a:spcPct val="100000"/>
              </a:lnSpc>
              <a:spcBef>
                <a:spcPts val="0"/>
              </a:spcBef>
              <a:spcAft>
                <a:spcPts val="0"/>
              </a:spcAft>
              <a:buClr>
                <a:srgbClr val="FFFFFF"/>
              </a:buClr>
              <a:buSzPct val="25000"/>
              <a:buFont typeface="Montserrat"/>
              <a:buNone/>
              <a:defRPr b="0" i="0" sz="4200" u="none" cap="none" strike="noStrike">
                <a:solidFill>
                  <a:srgbClr val="FFFFFF"/>
                </a:solidFill>
                <a:latin typeface="Montserrat"/>
                <a:ea typeface="Montserrat"/>
                <a:cs typeface="Montserrat"/>
                <a:sym typeface="Montserrat"/>
              </a:defRPr>
            </a:lvl5pPr>
            <a:lvl6pPr indent="431800" lvl="5" marL="0" marR="0" rtl="0" algn="ctr">
              <a:lnSpc>
                <a:spcPct val="100000"/>
              </a:lnSpc>
              <a:spcBef>
                <a:spcPts val="0"/>
              </a:spcBef>
              <a:spcAft>
                <a:spcPts val="0"/>
              </a:spcAft>
              <a:buClr>
                <a:srgbClr val="FFFFFF"/>
              </a:buClr>
              <a:buSzPct val="25000"/>
              <a:buFont typeface="Montserrat"/>
              <a:buNone/>
              <a:defRPr b="0" i="0" sz="4200" u="none" cap="none" strike="noStrike">
                <a:solidFill>
                  <a:srgbClr val="FFFFFF"/>
                </a:solidFill>
                <a:latin typeface="Montserrat"/>
                <a:ea typeface="Montserrat"/>
                <a:cs typeface="Montserrat"/>
                <a:sym typeface="Montserrat"/>
              </a:defRPr>
            </a:lvl6pPr>
            <a:lvl7pPr indent="520700" lvl="6" marL="0" marR="0" rtl="0" algn="ctr">
              <a:lnSpc>
                <a:spcPct val="100000"/>
              </a:lnSpc>
              <a:spcBef>
                <a:spcPts val="0"/>
              </a:spcBef>
              <a:spcAft>
                <a:spcPts val="0"/>
              </a:spcAft>
              <a:buClr>
                <a:srgbClr val="FFFFFF"/>
              </a:buClr>
              <a:buSzPct val="25000"/>
              <a:buFont typeface="Montserrat"/>
              <a:buNone/>
              <a:defRPr b="0" i="0" sz="4200" u="none" cap="none" strike="noStrike">
                <a:solidFill>
                  <a:srgbClr val="FFFFFF"/>
                </a:solidFill>
                <a:latin typeface="Montserrat"/>
                <a:ea typeface="Montserrat"/>
                <a:cs typeface="Montserrat"/>
                <a:sym typeface="Montserrat"/>
              </a:defRPr>
            </a:lvl7pPr>
            <a:lvl8pPr indent="596900" lvl="7" marL="0" marR="0" rtl="0" algn="ctr">
              <a:lnSpc>
                <a:spcPct val="100000"/>
              </a:lnSpc>
              <a:spcBef>
                <a:spcPts val="0"/>
              </a:spcBef>
              <a:spcAft>
                <a:spcPts val="0"/>
              </a:spcAft>
              <a:buClr>
                <a:srgbClr val="FFFFFF"/>
              </a:buClr>
              <a:buSzPct val="25000"/>
              <a:buFont typeface="Montserrat"/>
              <a:buNone/>
              <a:defRPr b="0" i="0" sz="4200" u="none" cap="none" strike="noStrike">
                <a:solidFill>
                  <a:srgbClr val="FFFFFF"/>
                </a:solidFill>
                <a:latin typeface="Montserrat"/>
                <a:ea typeface="Montserrat"/>
                <a:cs typeface="Montserrat"/>
                <a:sym typeface="Montserrat"/>
              </a:defRPr>
            </a:lvl8pPr>
            <a:lvl9pPr indent="685800" lvl="8" marL="0" marR="0" rtl="0" algn="ctr">
              <a:lnSpc>
                <a:spcPct val="100000"/>
              </a:lnSpc>
              <a:spcBef>
                <a:spcPts val="0"/>
              </a:spcBef>
              <a:spcAft>
                <a:spcPts val="0"/>
              </a:spcAft>
              <a:buClr>
                <a:srgbClr val="FFFFFF"/>
              </a:buClr>
              <a:buSzPct val="25000"/>
              <a:buFont typeface="Montserrat"/>
              <a:buNone/>
              <a:defRPr b="0" i="0" sz="4200" u="none" cap="none" strike="noStrike">
                <a:solidFill>
                  <a:srgbClr val="FFFFFF"/>
                </a:solidFill>
                <a:latin typeface="Montserrat"/>
                <a:ea typeface="Montserrat"/>
                <a:cs typeface="Montserrat"/>
                <a:sym typeface="Montserrat"/>
              </a:defRPr>
            </a:lvl9pPr>
          </a:lstStyle>
          <a:p/>
        </p:txBody>
      </p:sp>
      <p:sp>
        <p:nvSpPr>
          <p:cNvPr id="11" name="Shape 11"/>
          <p:cNvSpPr/>
          <p:nvPr/>
        </p:nvSpPr>
        <p:spPr>
          <a:xfrm>
            <a:off x="-1855" y="4844038"/>
            <a:ext cx="9147600" cy="318000"/>
          </a:xfrm>
          <a:prstGeom prst="rect">
            <a:avLst/>
          </a:prstGeom>
          <a:blipFill rotWithShape="1">
            <a:blip r:embed="rId1">
              <a:alphaModFix/>
            </a:blip>
            <a:stretch>
              <a:fillRect b="-64589" l="0" r="0" t="-64589"/>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pic>
        <p:nvPicPr>
          <p:cNvPr id="12" name="Shape 12"/>
          <p:cNvPicPr preferRelativeResize="0"/>
          <p:nvPr/>
        </p:nvPicPr>
        <p:blipFill rotWithShape="1">
          <a:blip r:embed="rId2">
            <a:alphaModFix/>
          </a:blip>
          <a:srcRect b="0" l="0" r="0" t="0"/>
          <a:stretch/>
        </p:blipFill>
        <p:spPr>
          <a:xfrm>
            <a:off x="6917023" y="4865987"/>
            <a:ext cx="2238000" cy="274200"/>
          </a:xfrm>
          <a:prstGeom prst="rect">
            <a:avLst/>
          </a:prstGeom>
          <a:noFill/>
          <a:ln>
            <a:noFill/>
          </a:ln>
        </p:spPr>
      </p:pic>
      <p:sp>
        <p:nvSpPr>
          <p:cNvPr id="13" name="Shape 13"/>
          <p:cNvSpPr txBox="1"/>
          <p:nvPr>
            <p:ph idx="12" type="sldNum"/>
          </p:nvPr>
        </p:nvSpPr>
        <p:spPr>
          <a:xfrm>
            <a:off x="4483478" y="4882306"/>
            <a:ext cx="170400" cy="1821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fld id="{00000000-1234-1234-1234-123412341234}" type="slidenum">
              <a:rPr b="0" i="0" lang="en-US" sz="800" u="none" cap="none" strike="noStrike">
                <a:solidFill>
                  <a:srgbClr val="FFFFFF"/>
                </a:solidFill>
                <a:latin typeface="Montserrat"/>
                <a:ea typeface="Montserrat"/>
                <a:cs typeface="Montserrat"/>
                <a:sym typeface="Montserrat"/>
              </a:rPr>
              <a:t>‹#›</a:t>
            </a:fld>
          </a:p>
        </p:txBody>
      </p:sp>
      <p:sp>
        <p:nvSpPr>
          <p:cNvPr id="14" name="Shape 14"/>
          <p:cNvSpPr/>
          <p:nvPr/>
        </p:nvSpPr>
        <p:spPr>
          <a:xfrm>
            <a:off x="75333" y="4904842"/>
            <a:ext cx="624000" cy="1965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FFFFFF"/>
              </a:buClr>
              <a:buSzPct val="25000"/>
              <a:buFont typeface="Open Sans"/>
              <a:buNone/>
            </a:pPr>
            <a:r>
              <a:rPr b="0" i="0" lang="en-US" sz="800" u="none" cap="none" strike="noStrike">
                <a:solidFill>
                  <a:srgbClr val="FFFFFF"/>
                </a:solidFill>
                <a:latin typeface="Open Sans"/>
                <a:ea typeface="Open Sans"/>
                <a:cs typeface="Open Sans"/>
                <a:sym typeface="Open Sans"/>
              </a:rPr>
              <a:t>#DevoxxFR</a:t>
            </a:r>
          </a:p>
        </p:txBody>
      </p:sp>
      <p:sp>
        <p:nvSpPr>
          <p:cNvPr id="15" name="Shape 15"/>
          <p:cNvSpPr txBox="1"/>
          <p:nvPr>
            <p:ph idx="1" type="body"/>
          </p:nvPr>
        </p:nvSpPr>
        <p:spPr>
          <a:xfrm>
            <a:off x="1307655" y="1103164"/>
            <a:ext cx="6528600" cy="3602400"/>
          </a:xfrm>
          <a:prstGeom prst="rect">
            <a:avLst/>
          </a:prstGeom>
          <a:noFill/>
          <a:ln>
            <a:noFill/>
          </a:ln>
        </p:spPr>
        <p:txBody>
          <a:bodyPr anchorCtr="0" anchor="t" bIns="34275" lIns="34275" rIns="34275" tIns="34275"/>
          <a:lstStyle>
            <a:lvl1pPr indent="0" lvl="0"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1pPr>
            <a:lvl2pPr indent="88900" lvl="1"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2pPr>
            <a:lvl3pPr indent="177800" lvl="2"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3pPr>
            <a:lvl4pPr indent="254000" lvl="3"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4pPr>
            <a:lvl5pPr indent="342900" lvl="4"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5pPr>
            <a:lvl6pPr indent="431800" lvl="5"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6pPr>
            <a:lvl7pPr indent="520700" lvl="6"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7pPr>
            <a:lvl8pPr indent="596900" lvl="7"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8pPr>
            <a:lvl9pPr indent="685800" lvl="8" marL="0" marR="0" rtl="0" algn="l">
              <a:lnSpc>
                <a:spcPct val="100000"/>
              </a:lnSpc>
              <a:spcBef>
                <a:spcPts val="2200"/>
              </a:spcBef>
              <a:spcAft>
                <a:spcPts val="0"/>
              </a:spcAft>
              <a:buClr>
                <a:srgbClr val="FFFFFF"/>
              </a:buClr>
              <a:buSzPct val="27777"/>
              <a:buFont typeface="Open Sans"/>
              <a:buNone/>
              <a:defRPr b="0" i="0" sz="1800" u="none" cap="none" strike="noStrike">
                <a:solidFill>
                  <a:srgbClr val="FFFFFF"/>
                </a:solidFill>
                <a:latin typeface="Open Sans"/>
                <a:ea typeface="Open Sans"/>
                <a:cs typeface="Open Sans"/>
                <a:sym typeface="Open Sans"/>
              </a:defRPr>
            </a:lvl9pPr>
          </a:lstStyle>
          <a:p/>
        </p:txBody>
      </p:sp>
      <p:sp>
        <p:nvSpPr>
          <p:cNvPr id="16" name="Shape 16"/>
          <p:cNvSpPr/>
          <p:nvPr/>
        </p:nvSpPr>
        <p:spPr>
          <a:xfrm>
            <a:off x="-2865" y="931339"/>
            <a:ext cx="9320700" cy="33300"/>
          </a:xfrm>
          <a:prstGeom prst="rect">
            <a:avLst/>
          </a:prstGeom>
          <a:blipFill rotWithShape="1">
            <a:blip r:embed="rId3">
              <a:alphaModFix/>
            </a:blip>
            <a:stretch>
              <a:fillRect b="0" l="0" r="0" t="0"/>
            </a:stretch>
          </a:blip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Font typeface="Helvetica Neue"/>
              <a:buNone/>
            </a:pPr>
            <a:r>
              <a:t/>
            </a:r>
            <a:endParaRPr b="0" i="0" sz="1900" u="none" cap="none" strike="noStrike">
              <a:solidFill>
                <a:srgbClr val="FFFFFF"/>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comments" Target="../comments/comment3.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82.png"/><Relationship Id="rId8"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9.jpg"/><Relationship Id="rId4" Type="http://schemas.openxmlformats.org/officeDocument/2006/relationships/image" Target="../media/image05.jpg"/><Relationship Id="rId5" Type="http://schemas.openxmlformats.org/officeDocument/2006/relationships/image" Target="../media/image86.png"/><Relationship Id="rId6" Type="http://schemas.openxmlformats.org/officeDocument/2006/relationships/image" Target="../media/image04.png"/><Relationship Id="rId7" Type="http://schemas.openxmlformats.org/officeDocument/2006/relationships/image" Target="../media/image06.png"/><Relationship Id="rId8" Type="http://schemas.openxmlformats.org/officeDocument/2006/relationships/image" Target="../media/image0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0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8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6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6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0.png"/><Relationship Id="rId4" Type="http://schemas.openxmlformats.org/officeDocument/2006/relationships/image" Target="../media/image81.png"/><Relationship Id="rId5"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jpg"/><Relationship Id="rId8"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41.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7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7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8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548984" y="1287304"/>
            <a:ext cx="8046000" cy="1451099"/>
          </a:xfrm>
          <a:prstGeom prst="rect">
            <a:avLst/>
          </a:prstGeom>
          <a:noFill/>
          <a:ln>
            <a:noFill/>
          </a:ln>
        </p:spPr>
        <p:txBody>
          <a:bodyPr anchorCtr="0" anchor="t" bIns="27050" lIns="27050" rIns="27050" tIns="27050">
            <a:noAutofit/>
          </a:bodyPr>
          <a:lstStyle/>
          <a:p>
            <a:pPr indent="0" lvl="0" marL="0" marR="0" rtl="0" algn="ctr">
              <a:lnSpc>
                <a:spcPct val="100000"/>
              </a:lnSpc>
              <a:spcBef>
                <a:spcPts val="0"/>
              </a:spcBef>
              <a:spcAft>
                <a:spcPts val="0"/>
              </a:spcAft>
              <a:buClr>
                <a:srgbClr val="FFFFFF"/>
              </a:buClr>
              <a:buSzPct val="25000"/>
              <a:buFont typeface="Montserrat"/>
              <a:buNone/>
            </a:pPr>
            <a:r>
              <a:rPr b="0" lang="en-US"/>
              <a:t>L’odyssée du Continuous Delivery</a:t>
            </a:r>
          </a:p>
        </p:txBody>
      </p:sp>
      <p:sp>
        <p:nvSpPr>
          <p:cNvPr id="137" name="Shape 137"/>
          <p:cNvSpPr txBox="1"/>
          <p:nvPr>
            <p:ph idx="1" type="body"/>
          </p:nvPr>
        </p:nvSpPr>
        <p:spPr>
          <a:xfrm>
            <a:off x="1812726" y="3074044"/>
            <a:ext cx="5518500" cy="1066500"/>
          </a:xfrm>
          <a:prstGeom prst="rect">
            <a:avLst/>
          </a:prstGeom>
          <a:noFill/>
          <a:ln>
            <a:noFill/>
          </a:ln>
        </p:spPr>
        <p:txBody>
          <a:bodyPr anchorCtr="0" anchor="t" bIns="27050" lIns="27050" rIns="27050" tIns="27050">
            <a:noAutofit/>
          </a:bodyPr>
          <a:lstStyle/>
          <a:p>
            <a:pPr indent="0" lvl="0" marL="0" marR="0" rtl="0" algn="l">
              <a:lnSpc>
                <a:spcPct val="100000"/>
              </a:lnSpc>
              <a:spcBef>
                <a:spcPts val="0"/>
              </a:spcBef>
              <a:spcAft>
                <a:spcPts val="0"/>
              </a:spcAft>
              <a:buClr>
                <a:srgbClr val="FFFFFF"/>
              </a:buClr>
              <a:buSzPct val="25000"/>
              <a:buFont typeface="Montserrat"/>
              <a:buNone/>
            </a:pPr>
            <a:r>
              <a:rPr lang="en-US"/>
              <a:t>Nicolas Bourgeois</a:t>
            </a:r>
          </a:p>
          <a:p>
            <a:pPr indent="0" lvl="0" marL="0" marR="0" rtl="0" algn="l">
              <a:lnSpc>
                <a:spcPct val="100000"/>
              </a:lnSpc>
              <a:spcBef>
                <a:spcPts val="0"/>
              </a:spcBef>
              <a:spcAft>
                <a:spcPts val="0"/>
              </a:spcAft>
              <a:buClr>
                <a:srgbClr val="FFFFFF"/>
              </a:buClr>
              <a:buSzPct val="25000"/>
              <a:buFont typeface="Montserrat"/>
              <a:buNone/>
            </a:pPr>
            <a:r>
              <a:rPr lang="en-US"/>
              <a:t>David Caramelo</a:t>
            </a:r>
            <a:r>
              <a:rPr b="0" i="0" lang="en-US" sz="1800" u="none" cap="none" strike="noStrike">
                <a:solidFill>
                  <a:srgbClr val="FFFFFF"/>
                </a:solidFill>
                <a:latin typeface="Montserrat"/>
                <a:ea typeface="Montserrat"/>
                <a:cs typeface="Montserrat"/>
                <a:sym typeface="Montserrat"/>
              </a:rPr>
              <a:t> @</a:t>
            </a:r>
            <a:r>
              <a:rPr lang="en-US"/>
              <a:t>David_Caramelo</a:t>
            </a:r>
          </a:p>
          <a:p>
            <a:pPr indent="0" lvl="0" marL="0" marR="0" rtl="0" algn="l">
              <a:lnSpc>
                <a:spcPct val="100000"/>
              </a:lnSpc>
              <a:spcBef>
                <a:spcPts val="0"/>
              </a:spcBef>
              <a:spcAft>
                <a:spcPts val="0"/>
              </a:spcAft>
              <a:buClr>
                <a:srgbClr val="FFFFFF"/>
              </a:buClr>
              <a:buSzPct val="25000"/>
              <a:buFont typeface="Montserrat"/>
              <a:buNone/>
            </a:pPr>
            <a:r>
              <a:rPr lang="en-US"/>
              <a:t>Diego Lemos</a:t>
            </a:r>
            <a:r>
              <a:rPr b="0" i="0" lang="en-US" sz="1800" u="none" cap="none" strike="noStrike">
                <a:solidFill>
                  <a:srgbClr val="FFFFFF"/>
                </a:solidFill>
                <a:latin typeface="Montserrat"/>
                <a:ea typeface="Montserrat"/>
                <a:cs typeface="Montserrat"/>
                <a:sym typeface="Montserrat"/>
              </a:rPr>
              <a:t> @</a:t>
            </a:r>
            <a:r>
              <a:rPr lang="en-US"/>
              <a:t>dlresende</a:t>
            </a:r>
          </a:p>
          <a:p>
            <a:pPr indent="0" lvl="0" marL="0" marR="0" rtl="0" algn="l">
              <a:lnSpc>
                <a:spcPct val="100000"/>
              </a:lnSpc>
              <a:spcBef>
                <a:spcPts val="0"/>
              </a:spcBef>
              <a:spcAft>
                <a:spcPts val="0"/>
              </a:spcAft>
              <a:buClr>
                <a:srgbClr val="FFFFFF"/>
              </a:buClr>
              <a:buSzPct val="25000"/>
              <a:buFont typeface="Montserrat"/>
              <a:buNone/>
            </a:pPr>
            <a:r>
              <a:t/>
            </a:r>
            <a:endParaRPr/>
          </a:p>
        </p:txBody>
      </p:sp>
      <p:sp>
        <p:nvSpPr>
          <p:cNvPr id="138" name="Shape 138"/>
          <p:cNvSpPr txBox="1"/>
          <p:nvPr>
            <p:ph idx="12" type="sldNum"/>
          </p:nvPr>
        </p:nvSpPr>
        <p:spPr>
          <a:xfrm>
            <a:off x="4519521" y="4882306"/>
            <a:ext cx="98400" cy="182100"/>
          </a:xfrm>
          <a:prstGeom prst="rect">
            <a:avLst/>
          </a:prstGeom>
          <a:noFill/>
          <a:ln>
            <a:noFill/>
          </a:ln>
        </p:spPr>
        <p:txBody>
          <a:bodyPr anchorCtr="0" anchor="t" bIns="27050" lIns="27050" rIns="27050" tIns="27050">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136400" y="51175"/>
            <a:ext cx="8858700" cy="967500"/>
          </a:xfrm>
          <a:prstGeom prst="rect">
            <a:avLst/>
          </a:prstGeom>
        </p:spPr>
        <p:txBody>
          <a:bodyPr anchorCtr="0" anchor="ctr" bIns="34275" lIns="34275" rIns="34275" tIns="34275">
            <a:noAutofit/>
          </a:bodyPr>
          <a:lstStyle/>
          <a:p>
            <a:pPr lvl="0">
              <a:spcBef>
                <a:spcPts val="0"/>
              </a:spcBef>
              <a:buNone/>
            </a:pPr>
            <a:r>
              <a:rPr lang="en-US"/>
              <a:t>Les fondations</a:t>
            </a:r>
          </a:p>
        </p:txBody>
      </p:sp>
      <p:sp>
        <p:nvSpPr>
          <p:cNvPr id="224" name="Shape 224"/>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225" name="Shape 225"/>
          <p:cNvPicPr preferRelativeResize="0"/>
          <p:nvPr/>
        </p:nvPicPr>
        <p:blipFill rotWithShape="1">
          <a:blip r:embed="rId3">
            <a:alphaModFix/>
          </a:blip>
          <a:srcRect b="27778" l="0" r="0" t="31682"/>
          <a:stretch/>
        </p:blipFill>
        <p:spPr>
          <a:xfrm rot="1244550">
            <a:off x="3873002" y="1711088"/>
            <a:ext cx="1397975" cy="566713"/>
          </a:xfrm>
          <a:prstGeom prst="rect">
            <a:avLst/>
          </a:prstGeom>
          <a:noFill/>
          <a:ln>
            <a:noFill/>
          </a:ln>
        </p:spPr>
      </p:pic>
      <p:pic>
        <p:nvPicPr>
          <p:cNvPr id="226" name="Shape 226"/>
          <p:cNvPicPr preferRelativeResize="0"/>
          <p:nvPr/>
        </p:nvPicPr>
        <p:blipFill rotWithShape="1">
          <a:blip r:embed="rId4">
            <a:alphaModFix/>
          </a:blip>
          <a:srcRect b="0" l="0" r="0" t="0"/>
          <a:stretch/>
        </p:blipFill>
        <p:spPr>
          <a:xfrm>
            <a:off x="6037823" y="1105798"/>
            <a:ext cx="1712999" cy="1712700"/>
          </a:xfrm>
          <a:prstGeom prst="rect">
            <a:avLst/>
          </a:prstGeom>
          <a:noFill/>
          <a:ln>
            <a:noFill/>
          </a:ln>
        </p:spPr>
      </p:pic>
      <p:pic>
        <p:nvPicPr>
          <p:cNvPr id="227" name="Shape 227"/>
          <p:cNvPicPr preferRelativeResize="0"/>
          <p:nvPr/>
        </p:nvPicPr>
        <p:blipFill rotWithShape="1">
          <a:blip r:embed="rId5">
            <a:alphaModFix/>
          </a:blip>
          <a:srcRect b="0" l="0" r="0" t="0"/>
          <a:stretch/>
        </p:blipFill>
        <p:spPr>
          <a:xfrm>
            <a:off x="643525" y="1380200"/>
            <a:ext cx="1914300" cy="1470600"/>
          </a:xfrm>
          <a:prstGeom prst="rect">
            <a:avLst/>
          </a:prstGeom>
          <a:noFill/>
          <a:ln>
            <a:noFill/>
          </a:ln>
        </p:spPr>
      </p:pic>
      <p:pic>
        <p:nvPicPr>
          <p:cNvPr id="228" name="Shape 228"/>
          <p:cNvPicPr preferRelativeResize="0"/>
          <p:nvPr/>
        </p:nvPicPr>
        <p:blipFill rotWithShape="1">
          <a:blip r:embed="rId6">
            <a:alphaModFix/>
          </a:blip>
          <a:srcRect b="0" l="0" r="0" t="0"/>
          <a:stretch/>
        </p:blipFill>
        <p:spPr>
          <a:xfrm>
            <a:off x="3004200" y="2970225"/>
            <a:ext cx="3135600" cy="1575600"/>
          </a:xfrm>
          <a:prstGeom prst="rect">
            <a:avLst/>
          </a:prstGeom>
          <a:noFill/>
          <a:ln>
            <a:noFill/>
          </a:ln>
        </p:spPr>
      </p:pic>
      <p:sp>
        <p:nvSpPr>
          <p:cNvPr id="229" name="Shape 229"/>
          <p:cNvSpPr txBox="1"/>
          <p:nvPr/>
        </p:nvSpPr>
        <p:spPr>
          <a:xfrm rot="779146">
            <a:off x="7273314" y="3528554"/>
            <a:ext cx="1309694" cy="305134"/>
          </a:xfrm>
          <a:prstGeom prst="rect">
            <a:avLst/>
          </a:prstGeom>
          <a:noFill/>
          <a:ln>
            <a:noFill/>
          </a:ln>
        </p:spPr>
        <p:txBody>
          <a:bodyPr anchorCtr="0" anchor="t" bIns="91425" lIns="91425" rIns="91425" tIns="91425">
            <a:noAutofit/>
          </a:bodyPr>
          <a:lstStyle/>
          <a:p>
            <a:pPr lvl="0">
              <a:spcBef>
                <a:spcPts val="0"/>
              </a:spcBef>
              <a:buNone/>
            </a:pPr>
            <a:r>
              <a:rPr b="1" lang="en-US" sz="3600">
                <a:solidFill>
                  <a:srgbClr val="FFFFFF"/>
                </a:solidFill>
              </a:rPr>
              <a:t>TDD</a:t>
            </a:r>
          </a:p>
        </p:txBody>
      </p:sp>
      <p:sp>
        <p:nvSpPr>
          <p:cNvPr id="230" name="Shape 230"/>
          <p:cNvSpPr txBox="1"/>
          <p:nvPr/>
        </p:nvSpPr>
        <p:spPr>
          <a:xfrm rot="-1105599">
            <a:off x="658106" y="3605466"/>
            <a:ext cx="1309752" cy="305096"/>
          </a:xfrm>
          <a:prstGeom prst="rect">
            <a:avLst/>
          </a:prstGeom>
          <a:noFill/>
          <a:ln>
            <a:noFill/>
          </a:ln>
        </p:spPr>
        <p:txBody>
          <a:bodyPr anchorCtr="0" anchor="t" bIns="91425" lIns="91425" rIns="91425" tIns="91425">
            <a:noAutofit/>
          </a:bodyPr>
          <a:lstStyle/>
          <a:p>
            <a:pPr lvl="0" rtl="0">
              <a:spcBef>
                <a:spcPts val="0"/>
              </a:spcBef>
              <a:buNone/>
            </a:pPr>
            <a:r>
              <a:rPr b="1" lang="en-US" sz="3600">
                <a:solidFill>
                  <a:srgbClr val="FFFFFF"/>
                </a:solidFill>
              </a:rPr>
              <a:t>BDD</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p:nvPr/>
        </p:nvSpPr>
        <p:spPr>
          <a:xfrm>
            <a:off x="2132349" y="1733506"/>
            <a:ext cx="2209800" cy="1676400"/>
          </a:xfrm>
          <a:prstGeom prst="roundRect">
            <a:avLst>
              <a:gd fmla="val 8758" name="adj"/>
            </a:avLst>
          </a:prstGeom>
          <a:gradFill>
            <a:gsLst>
              <a:gs pos="0">
                <a:srgbClr val="CDCDD9"/>
              </a:gs>
              <a:gs pos="35000">
                <a:srgbClr val="DCDCE2"/>
              </a:gs>
              <a:gs pos="100000">
                <a:srgbClr val="F0F0F4"/>
              </a:gs>
            </a:gsLst>
            <a:lin ang="16200000" scaled="0"/>
          </a:gradFill>
          <a:ln cap="flat" cmpd="sng" w="9525">
            <a:solidFill>
              <a:srgbClr val="8C8D98"/>
            </a:solidFill>
            <a:prstDash val="solid"/>
            <a:round/>
            <a:headEnd len="med" w="med" type="none"/>
            <a:tailEnd len="med" w="med" type="none"/>
          </a:ln>
        </p:spPr>
        <p:txBody>
          <a:bodyPr anchorCtr="0" anchor="ctr" bIns="39550" lIns="79125" rIns="79125" tIns="39550">
            <a:noAutofit/>
          </a:bodyPr>
          <a:lstStyle/>
          <a:p>
            <a:pPr indent="0" lvl="0" marL="0" marR="0" rtl="0" algn="ctr">
              <a:spcBef>
                <a:spcPts val="0"/>
              </a:spcBef>
              <a:buNone/>
            </a:pPr>
            <a:r>
              <a:t/>
            </a:r>
            <a:endParaRPr sz="1000">
              <a:solidFill>
                <a:schemeClr val="dk1"/>
              </a:solidFill>
              <a:latin typeface="Arial"/>
              <a:ea typeface="Arial"/>
              <a:cs typeface="Arial"/>
              <a:sym typeface="Arial"/>
            </a:endParaRPr>
          </a:p>
        </p:txBody>
      </p:sp>
      <p:sp>
        <p:nvSpPr>
          <p:cNvPr id="236" name="Shape 236"/>
          <p:cNvSpPr txBox="1"/>
          <p:nvPr>
            <p:ph type="title"/>
          </p:nvPr>
        </p:nvSpPr>
        <p:spPr>
          <a:xfrm>
            <a:off x="155575" y="195825"/>
            <a:ext cx="8878500" cy="585300"/>
          </a:xfrm>
          <a:prstGeom prst="rect">
            <a:avLst/>
          </a:prstGeom>
          <a:noFill/>
          <a:ln>
            <a:noFill/>
          </a:ln>
        </p:spPr>
        <p:txBody>
          <a:bodyPr anchorCtr="0" anchor="b" bIns="31150" lIns="31150" rIns="31150" tIns="31150">
            <a:noAutofit/>
          </a:bodyPr>
          <a:lstStyle/>
          <a:p>
            <a:pPr indent="0" lvl="0" marL="0" marR="0" rtl="0">
              <a:lnSpc>
                <a:spcPct val="90000"/>
              </a:lnSpc>
              <a:spcBef>
                <a:spcPts val="0"/>
              </a:spcBef>
              <a:spcAft>
                <a:spcPts val="0"/>
              </a:spcAft>
              <a:buClr>
                <a:schemeClr val="dk1"/>
              </a:buClr>
              <a:buSzPct val="25000"/>
              <a:buFont typeface="Arial"/>
              <a:buNone/>
            </a:pPr>
            <a:r>
              <a:rPr lang="en-US" sz="3800">
                <a:solidFill>
                  <a:srgbClr val="F3F3F3"/>
                </a:solidFill>
              </a:rPr>
              <a:t>Avant : </a:t>
            </a:r>
            <a:r>
              <a:rPr i="1" lang="en-US" sz="3800">
                <a:solidFill>
                  <a:srgbClr val="F3F3F3"/>
                </a:solidFill>
              </a:rPr>
              <a:t>component team</a:t>
            </a:r>
          </a:p>
        </p:txBody>
      </p:sp>
      <p:sp>
        <p:nvSpPr>
          <p:cNvPr id="237" name="Shape 237"/>
          <p:cNvSpPr/>
          <p:nvPr/>
        </p:nvSpPr>
        <p:spPr>
          <a:xfrm>
            <a:off x="4776364" y="1714493"/>
            <a:ext cx="2235300" cy="1714500"/>
          </a:xfrm>
          <a:prstGeom prst="roundRect">
            <a:avLst>
              <a:gd fmla="val 8278" name="adj"/>
            </a:avLst>
          </a:prstGeom>
          <a:gradFill>
            <a:gsLst>
              <a:gs pos="0">
                <a:srgbClr val="CDCDD9"/>
              </a:gs>
              <a:gs pos="35000">
                <a:srgbClr val="DCDCE2"/>
              </a:gs>
              <a:gs pos="100000">
                <a:srgbClr val="F0F0F4"/>
              </a:gs>
            </a:gsLst>
            <a:lin ang="16200000" scaled="0"/>
          </a:gradFill>
          <a:ln cap="flat" cmpd="sng" w="9525">
            <a:solidFill>
              <a:srgbClr val="8C8D98"/>
            </a:solidFill>
            <a:prstDash val="solid"/>
            <a:round/>
            <a:headEnd len="med" w="med" type="none"/>
            <a:tailEnd len="med" w="med" type="none"/>
          </a:ln>
        </p:spPr>
        <p:txBody>
          <a:bodyPr anchorCtr="0" anchor="ctr" bIns="39550" lIns="79125" rIns="79125" tIns="39550">
            <a:noAutofit/>
          </a:bodyPr>
          <a:lstStyle/>
          <a:p>
            <a:pPr indent="0" lvl="0" marL="0" marR="0" rtl="0" algn="ctr">
              <a:spcBef>
                <a:spcPts val="0"/>
              </a:spcBef>
              <a:buNone/>
            </a:pPr>
            <a:r>
              <a:t/>
            </a:r>
            <a:endParaRPr sz="1000">
              <a:solidFill>
                <a:schemeClr val="dk1"/>
              </a:solidFill>
              <a:latin typeface="Arial"/>
              <a:ea typeface="Arial"/>
              <a:cs typeface="Arial"/>
              <a:sym typeface="Arial"/>
            </a:endParaRPr>
          </a:p>
        </p:txBody>
      </p:sp>
      <p:sp>
        <p:nvSpPr>
          <p:cNvPr id="238" name="Shape 238"/>
          <p:cNvSpPr/>
          <p:nvPr/>
        </p:nvSpPr>
        <p:spPr>
          <a:xfrm>
            <a:off x="155575" y="-108347"/>
            <a:ext cx="304800" cy="228600"/>
          </a:xfrm>
          <a:prstGeom prst="rect">
            <a:avLst/>
          </a:prstGeom>
          <a:noFill/>
          <a:ln>
            <a:noFill/>
          </a:ln>
        </p:spPr>
        <p:txBody>
          <a:bodyPr anchorCtr="0" anchor="t"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239" name="Shape 239"/>
          <p:cNvSpPr/>
          <p:nvPr/>
        </p:nvSpPr>
        <p:spPr>
          <a:xfrm>
            <a:off x="155575" y="-108347"/>
            <a:ext cx="304800" cy="228600"/>
          </a:xfrm>
          <a:prstGeom prst="rect">
            <a:avLst/>
          </a:prstGeom>
          <a:noFill/>
          <a:ln>
            <a:noFill/>
          </a:ln>
        </p:spPr>
        <p:txBody>
          <a:bodyPr anchorCtr="0" anchor="t"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240" name="Shape 240"/>
          <p:cNvSpPr/>
          <p:nvPr/>
        </p:nvSpPr>
        <p:spPr>
          <a:xfrm>
            <a:off x="155575" y="-108347"/>
            <a:ext cx="304800" cy="228600"/>
          </a:xfrm>
          <a:prstGeom prst="rect">
            <a:avLst/>
          </a:prstGeom>
          <a:noFill/>
          <a:ln>
            <a:noFill/>
          </a:ln>
        </p:spPr>
        <p:txBody>
          <a:bodyPr anchorCtr="0" anchor="t"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241" name="Shape 241"/>
          <p:cNvSpPr txBox="1"/>
          <p:nvPr/>
        </p:nvSpPr>
        <p:spPr>
          <a:xfrm>
            <a:off x="2446018" y="1818425"/>
            <a:ext cx="1582499" cy="362100"/>
          </a:xfrm>
          <a:prstGeom prst="rect">
            <a:avLst/>
          </a:prstGeom>
          <a:noFill/>
          <a:ln>
            <a:noFill/>
          </a:ln>
        </p:spPr>
        <p:txBody>
          <a:bodyPr anchorCtr="0" anchor="t" bIns="31150" lIns="31150" rIns="31150" tIns="31150">
            <a:noAutofit/>
          </a:bodyPr>
          <a:lstStyle/>
          <a:p>
            <a:pPr indent="0" lvl="0" marL="0" marR="0" rtl="0" algn="ctr">
              <a:spcBef>
                <a:spcPts val="0"/>
              </a:spcBef>
              <a:buSzPct val="25000"/>
              <a:buNone/>
            </a:pPr>
            <a:r>
              <a:rPr b="1" lang="en-US" sz="1600">
                <a:solidFill>
                  <a:srgbClr val="7F7F7F"/>
                </a:solidFill>
                <a:latin typeface="Arial"/>
                <a:ea typeface="Arial"/>
                <a:cs typeface="Arial"/>
                <a:sym typeface="Arial"/>
              </a:rPr>
              <a:t>Application A</a:t>
            </a:r>
          </a:p>
        </p:txBody>
      </p:sp>
      <p:pic>
        <p:nvPicPr>
          <p:cNvPr id="242" name="Shape 242"/>
          <p:cNvPicPr preferRelativeResize="0"/>
          <p:nvPr/>
        </p:nvPicPr>
        <p:blipFill rotWithShape="1">
          <a:blip r:embed="rId4">
            <a:alphaModFix/>
          </a:blip>
          <a:srcRect b="0" l="0" r="0" t="0"/>
          <a:stretch/>
        </p:blipFill>
        <p:spPr>
          <a:xfrm>
            <a:off x="5284378" y="2114534"/>
            <a:ext cx="1219200" cy="914400"/>
          </a:xfrm>
          <a:prstGeom prst="rect">
            <a:avLst/>
          </a:prstGeom>
          <a:noFill/>
          <a:ln>
            <a:noFill/>
          </a:ln>
        </p:spPr>
      </p:pic>
      <p:pic>
        <p:nvPicPr>
          <p:cNvPr id="243" name="Shape 243"/>
          <p:cNvPicPr preferRelativeResize="0"/>
          <p:nvPr/>
        </p:nvPicPr>
        <p:blipFill rotWithShape="1">
          <a:blip r:embed="rId4">
            <a:alphaModFix/>
          </a:blip>
          <a:srcRect b="0" l="0" r="0" t="0"/>
          <a:stretch/>
        </p:blipFill>
        <p:spPr>
          <a:xfrm>
            <a:off x="2627685" y="2114534"/>
            <a:ext cx="1219200" cy="914400"/>
          </a:xfrm>
          <a:prstGeom prst="rect">
            <a:avLst/>
          </a:prstGeom>
          <a:noFill/>
          <a:ln>
            <a:noFill/>
          </a:ln>
        </p:spPr>
      </p:pic>
      <p:sp>
        <p:nvSpPr>
          <p:cNvPr id="244" name="Shape 244"/>
          <p:cNvSpPr txBox="1"/>
          <p:nvPr/>
        </p:nvSpPr>
        <p:spPr>
          <a:xfrm>
            <a:off x="2392710" y="3073437"/>
            <a:ext cx="1689300" cy="228600"/>
          </a:xfrm>
          <a:prstGeom prst="rect">
            <a:avLst/>
          </a:prstGeom>
          <a:noFill/>
          <a:ln>
            <a:noFill/>
          </a:ln>
        </p:spPr>
        <p:txBody>
          <a:bodyPr anchorCtr="0" anchor="t" bIns="31150" lIns="31150" rIns="31150" tIns="31150">
            <a:noAutofit/>
          </a:bodyPr>
          <a:lstStyle/>
          <a:p>
            <a:pPr indent="0" lvl="0" marL="0" marR="0" rtl="0" algn="ctr">
              <a:spcBef>
                <a:spcPts val="0"/>
              </a:spcBef>
              <a:buSzPct val="25000"/>
              <a:buNone/>
            </a:pPr>
            <a:r>
              <a:rPr b="1" lang="en-US" sz="1000">
                <a:solidFill>
                  <a:schemeClr val="dk1"/>
                </a:solidFill>
                <a:latin typeface="Arial"/>
                <a:ea typeface="Arial"/>
                <a:cs typeface="Arial"/>
                <a:sym typeface="Arial"/>
              </a:rPr>
              <a:t>BAs, TLs / Dev, PMs…</a:t>
            </a:r>
          </a:p>
        </p:txBody>
      </p:sp>
      <p:sp>
        <p:nvSpPr>
          <p:cNvPr id="245" name="Shape 245"/>
          <p:cNvSpPr txBox="1"/>
          <p:nvPr/>
        </p:nvSpPr>
        <p:spPr>
          <a:xfrm>
            <a:off x="5102725" y="3073437"/>
            <a:ext cx="1689300" cy="228600"/>
          </a:xfrm>
          <a:prstGeom prst="rect">
            <a:avLst/>
          </a:prstGeom>
          <a:noFill/>
          <a:ln>
            <a:noFill/>
          </a:ln>
        </p:spPr>
        <p:txBody>
          <a:bodyPr anchorCtr="0" anchor="t" bIns="31150" lIns="31150" rIns="31150" tIns="31150">
            <a:noAutofit/>
          </a:bodyPr>
          <a:lstStyle/>
          <a:p>
            <a:pPr indent="0" lvl="0" marL="0" marR="0" rtl="0" algn="ctr">
              <a:spcBef>
                <a:spcPts val="0"/>
              </a:spcBef>
              <a:buSzPct val="25000"/>
              <a:buNone/>
            </a:pPr>
            <a:r>
              <a:rPr b="1" lang="en-US" sz="1000">
                <a:solidFill>
                  <a:schemeClr val="dk1"/>
                </a:solidFill>
                <a:latin typeface="Arial"/>
                <a:ea typeface="Arial"/>
                <a:cs typeface="Arial"/>
                <a:sym typeface="Arial"/>
              </a:rPr>
              <a:t>BAs, TLs / Dev, PMs…</a:t>
            </a:r>
          </a:p>
        </p:txBody>
      </p:sp>
      <p:sp>
        <p:nvSpPr>
          <p:cNvPr id="246" name="Shape 246"/>
          <p:cNvSpPr txBox="1"/>
          <p:nvPr/>
        </p:nvSpPr>
        <p:spPr>
          <a:xfrm>
            <a:off x="5102725" y="1831812"/>
            <a:ext cx="1582499" cy="335100"/>
          </a:xfrm>
          <a:prstGeom prst="rect">
            <a:avLst/>
          </a:prstGeom>
          <a:noFill/>
          <a:ln>
            <a:noFill/>
          </a:ln>
        </p:spPr>
        <p:txBody>
          <a:bodyPr anchorCtr="0" anchor="t" bIns="31150" lIns="31150" rIns="31150" tIns="31150">
            <a:noAutofit/>
          </a:bodyPr>
          <a:lstStyle/>
          <a:p>
            <a:pPr indent="0" lvl="0" marL="0" marR="0" rtl="0" algn="ctr">
              <a:spcBef>
                <a:spcPts val="0"/>
              </a:spcBef>
              <a:buSzPct val="25000"/>
              <a:buNone/>
            </a:pPr>
            <a:r>
              <a:rPr b="1" lang="en-US" sz="1600">
                <a:solidFill>
                  <a:srgbClr val="7F7F7F"/>
                </a:solidFill>
                <a:latin typeface="Arial"/>
                <a:ea typeface="Arial"/>
                <a:cs typeface="Arial"/>
                <a:sym typeface="Arial"/>
              </a:rPr>
              <a:t>Application B</a:t>
            </a:r>
          </a:p>
        </p:txBody>
      </p:sp>
      <p:sp>
        <p:nvSpPr>
          <p:cNvPr id="247" name="Shape 247"/>
          <p:cNvSpPr txBox="1"/>
          <p:nvPr>
            <p:ph idx="12" type="sldNum"/>
          </p:nvPr>
        </p:nvSpPr>
        <p:spPr>
          <a:xfrm>
            <a:off x="4348085" y="4882312"/>
            <a:ext cx="5100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248" name="Shape 248"/>
          <p:cNvSpPr/>
          <p:nvPr/>
        </p:nvSpPr>
        <p:spPr>
          <a:xfrm>
            <a:off x="2280210" y="1862150"/>
            <a:ext cx="1949400" cy="1440000"/>
          </a:xfrm>
          <a:prstGeom prst="noSmoking">
            <a:avLst>
              <a:gd fmla="val 5791" name="adj"/>
            </a:avLst>
          </a:prstGeom>
          <a:solidFill>
            <a:srgbClr val="FF0000"/>
          </a:solidFill>
          <a:ln cap="flat" cmpd="sng" w="9525">
            <a:solidFill>
              <a:schemeClr val="dk2"/>
            </a:solidFill>
            <a:prstDash val="solid"/>
            <a:round/>
            <a:headEnd len="med" w="med" type="none"/>
            <a:tailEnd len="med" w="med" type="none"/>
          </a:ln>
        </p:spPr>
        <p:txBody>
          <a:bodyPr anchorCtr="0" anchor="ctr" bIns="79125" lIns="79125" rIns="79125" tIns="79125">
            <a:noAutofit/>
          </a:bodyPr>
          <a:lstStyle/>
          <a:p>
            <a:pPr lvl="0">
              <a:spcBef>
                <a:spcPts val="0"/>
              </a:spcBef>
              <a:buNone/>
            </a:pPr>
            <a:r>
              <a:t/>
            </a:r>
            <a:endParaRPr/>
          </a:p>
        </p:txBody>
      </p:sp>
      <p:sp>
        <p:nvSpPr>
          <p:cNvPr id="249" name="Shape 249"/>
          <p:cNvSpPr/>
          <p:nvPr/>
        </p:nvSpPr>
        <p:spPr>
          <a:xfrm>
            <a:off x="4972572" y="1862150"/>
            <a:ext cx="1949400" cy="1440000"/>
          </a:xfrm>
          <a:prstGeom prst="noSmoking">
            <a:avLst>
              <a:gd fmla="val 5674" name="adj"/>
            </a:avLst>
          </a:prstGeom>
          <a:solidFill>
            <a:srgbClr val="FF0000"/>
          </a:solidFill>
          <a:ln cap="flat" cmpd="sng" w="9525">
            <a:solidFill>
              <a:schemeClr val="dk2"/>
            </a:solidFill>
            <a:prstDash val="solid"/>
            <a:round/>
            <a:headEnd len="med" w="med" type="none"/>
            <a:tailEnd len="med" w="med" type="none"/>
          </a:ln>
        </p:spPr>
        <p:txBody>
          <a:bodyPr anchorCtr="0" anchor="ctr" bIns="79125" lIns="79125" rIns="79125" tIns="79125">
            <a:noAutofit/>
          </a:bodyPr>
          <a:lstStyle/>
          <a:p>
            <a:pPr lvl="0">
              <a:spcBef>
                <a:spcPts val="0"/>
              </a:spcBef>
              <a:buNone/>
            </a:pPr>
            <a:r>
              <a:t/>
            </a:r>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161550" y="-25025"/>
            <a:ext cx="8859600" cy="967500"/>
          </a:xfrm>
          <a:prstGeom prst="rect">
            <a:avLst/>
          </a:prstGeom>
        </p:spPr>
        <p:txBody>
          <a:bodyPr anchorCtr="0" anchor="ctr" bIns="34275" lIns="34275" rIns="34275" tIns="34275">
            <a:noAutofit/>
          </a:bodyPr>
          <a:lstStyle/>
          <a:p>
            <a:pPr lvl="0" rtl="0">
              <a:lnSpc>
                <a:spcPct val="90000"/>
              </a:lnSpc>
              <a:spcBef>
                <a:spcPts val="0"/>
              </a:spcBef>
              <a:buNone/>
            </a:pPr>
            <a:r>
              <a:rPr lang="en-US">
                <a:solidFill>
                  <a:srgbClr val="F3F3F3"/>
                </a:solidFill>
              </a:rPr>
              <a:t>Maintenant : </a:t>
            </a:r>
            <a:r>
              <a:rPr i="1" lang="en-US">
                <a:solidFill>
                  <a:srgbClr val="F3F3F3"/>
                </a:solidFill>
              </a:rPr>
              <a:t>Feature team</a:t>
            </a:r>
            <a:r>
              <a:rPr lang="en-US">
                <a:solidFill>
                  <a:srgbClr val="F3F3F3"/>
                </a:solidFill>
              </a:rPr>
              <a:t> !</a:t>
            </a:r>
          </a:p>
        </p:txBody>
      </p:sp>
      <p:sp>
        <p:nvSpPr>
          <p:cNvPr id="256" name="Shape 256"/>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257" name="Shape 257"/>
          <p:cNvPicPr preferRelativeResize="0"/>
          <p:nvPr/>
        </p:nvPicPr>
        <p:blipFill>
          <a:blip r:embed="rId3">
            <a:alphaModFix/>
          </a:blip>
          <a:stretch>
            <a:fillRect/>
          </a:stretch>
        </p:blipFill>
        <p:spPr>
          <a:xfrm>
            <a:off x="3109953" y="1018668"/>
            <a:ext cx="2924091" cy="360247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1812726" y="51165"/>
            <a:ext cx="5518500" cy="967500"/>
          </a:xfrm>
          <a:prstGeom prst="rect">
            <a:avLst/>
          </a:prstGeom>
        </p:spPr>
        <p:txBody>
          <a:bodyPr anchorCtr="0" anchor="ctr" bIns="34275" lIns="34275" rIns="34275" tIns="34275">
            <a:noAutofit/>
          </a:bodyPr>
          <a:lstStyle/>
          <a:p>
            <a:pPr lvl="0">
              <a:spcBef>
                <a:spcPts val="0"/>
              </a:spcBef>
              <a:buNone/>
            </a:pPr>
            <a:r>
              <a:rPr lang="en-US"/>
              <a:t>Le fonctionnement</a:t>
            </a:r>
          </a:p>
        </p:txBody>
      </p:sp>
      <p:sp>
        <p:nvSpPr>
          <p:cNvPr id="264" name="Shape 264"/>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265" name="Shape 265"/>
          <p:cNvSpPr/>
          <p:nvPr/>
        </p:nvSpPr>
        <p:spPr>
          <a:xfrm>
            <a:off x="145700" y="1239375"/>
            <a:ext cx="1299875" cy="448225"/>
          </a:xfrm>
          <a:prstGeom prst="flowChartProcess">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latin typeface="Montserrat"/>
                <a:ea typeface="Montserrat"/>
                <a:cs typeface="Montserrat"/>
                <a:sym typeface="Montserrat"/>
              </a:rPr>
              <a:t>Demandes</a:t>
            </a:r>
          </a:p>
        </p:txBody>
      </p:sp>
      <p:grpSp>
        <p:nvGrpSpPr>
          <p:cNvPr id="266" name="Shape 266"/>
          <p:cNvGrpSpPr/>
          <p:nvPr/>
        </p:nvGrpSpPr>
        <p:grpSpPr>
          <a:xfrm>
            <a:off x="381287" y="1687600"/>
            <a:ext cx="707712" cy="1134287"/>
            <a:chOff x="381287" y="1687600"/>
            <a:chExt cx="707712" cy="1134287"/>
          </a:xfrm>
        </p:grpSpPr>
        <p:sp>
          <p:nvSpPr>
            <p:cNvPr id="267" name="Shape 267"/>
            <p:cNvSpPr/>
            <p:nvPr/>
          </p:nvSpPr>
          <p:spPr>
            <a:xfrm>
              <a:off x="649950" y="1687600"/>
              <a:ext cx="170400" cy="336300"/>
            </a:xfrm>
            <a:prstGeom prst="downArrow">
              <a:avLst>
                <a:gd fmla="val 50000" name="adj1"/>
                <a:gd fmla="val 50000" name="adj2"/>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68" name="Shape 268"/>
            <p:cNvGrpSpPr/>
            <p:nvPr/>
          </p:nvGrpSpPr>
          <p:grpSpPr>
            <a:xfrm>
              <a:off x="381287" y="2023887"/>
              <a:ext cx="707712" cy="798000"/>
              <a:chOff x="2569162" y="2276475"/>
              <a:chExt cx="707712" cy="798000"/>
            </a:xfrm>
          </p:grpSpPr>
          <p:sp>
            <p:nvSpPr>
              <p:cNvPr id="269" name="Shape 269"/>
              <p:cNvSpPr/>
              <p:nvPr/>
            </p:nvSpPr>
            <p:spPr>
              <a:xfrm>
                <a:off x="2569162" y="22764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PO</a:t>
                </a:r>
              </a:p>
            </p:txBody>
          </p:sp>
          <p:pic>
            <p:nvPicPr>
              <p:cNvPr id="270" name="Shape 270"/>
              <p:cNvPicPr preferRelativeResize="0"/>
              <p:nvPr/>
            </p:nvPicPr>
            <p:blipFill rotWithShape="1">
              <a:blip r:embed="rId3">
                <a:alphaModFix/>
              </a:blip>
              <a:srcRect b="0" l="0" r="0" t="0"/>
              <a:stretch/>
            </p:blipFill>
            <p:spPr>
              <a:xfrm>
                <a:off x="2654675" y="2360475"/>
                <a:ext cx="622199" cy="416700"/>
              </a:xfrm>
              <a:prstGeom prst="rect">
                <a:avLst/>
              </a:prstGeom>
              <a:noFill/>
              <a:ln>
                <a:noFill/>
              </a:ln>
            </p:spPr>
          </p:pic>
        </p:grpSp>
      </p:grpSp>
      <p:grpSp>
        <p:nvGrpSpPr>
          <p:cNvPr id="271" name="Shape 271"/>
          <p:cNvGrpSpPr/>
          <p:nvPr/>
        </p:nvGrpSpPr>
        <p:grpSpPr>
          <a:xfrm>
            <a:off x="3948262" y="2729750"/>
            <a:ext cx="2322387" cy="1602600"/>
            <a:chOff x="3948262" y="2729750"/>
            <a:chExt cx="2322387" cy="1602600"/>
          </a:xfrm>
        </p:grpSpPr>
        <p:sp>
          <p:nvSpPr>
            <p:cNvPr id="272" name="Shape 272"/>
            <p:cNvSpPr/>
            <p:nvPr/>
          </p:nvSpPr>
          <p:spPr>
            <a:xfrm>
              <a:off x="4289450" y="2729750"/>
              <a:ext cx="1981200" cy="1602600"/>
            </a:xfrm>
            <a:prstGeom prst="doubleWave">
              <a:avLst>
                <a:gd fmla="val 6250" name="adj1"/>
                <a:gd fmla="val 0" name="adj2"/>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sz="2400">
                  <a:latin typeface="Montserrat"/>
                  <a:ea typeface="Montserrat"/>
                  <a:cs typeface="Montserrat"/>
                  <a:sym typeface="Montserrat"/>
                </a:rPr>
                <a:t>Sprint</a:t>
              </a:r>
            </a:p>
          </p:txBody>
        </p:sp>
        <p:sp>
          <p:nvSpPr>
            <p:cNvPr id="273" name="Shape 273"/>
            <p:cNvSpPr/>
            <p:nvPr/>
          </p:nvSpPr>
          <p:spPr>
            <a:xfrm>
              <a:off x="3948262" y="3132050"/>
              <a:ext cx="224100" cy="798000"/>
            </a:xfrm>
            <a:prstGeom prst="chevron">
              <a:avLst>
                <a:gd fmla="val 50000" name="adj"/>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74" name="Shape 274"/>
          <p:cNvGrpSpPr/>
          <p:nvPr/>
        </p:nvGrpSpPr>
        <p:grpSpPr>
          <a:xfrm>
            <a:off x="6388275" y="2023898"/>
            <a:ext cx="1221451" cy="2465294"/>
            <a:chOff x="6388275" y="2023898"/>
            <a:chExt cx="1221451" cy="2465294"/>
          </a:xfrm>
        </p:grpSpPr>
        <p:grpSp>
          <p:nvGrpSpPr>
            <p:cNvPr id="275" name="Shape 275"/>
            <p:cNvGrpSpPr/>
            <p:nvPr/>
          </p:nvGrpSpPr>
          <p:grpSpPr>
            <a:xfrm>
              <a:off x="6388275" y="2023898"/>
              <a:ext cx="1221450" cy="1932301"/>
              <a:chOff x="6388275" y="2023898"/>
              <a:chExt cx="1221450" cy="1932301"/>
            </a:xfrm>
          </p:grpSpPr>
          <p:sp>
            <p:nvSpPr>
              <p:cNvPr id="276" name="Shape 276"/>
              <p:cNvSpPr/>
              <p:nvPr/>
            </p:nvSpPr>
            <p:spPr>
              <a:xfrm>
                <a:off x="6388275" y="3158200"/>
                <a:ext cx="224100" cy="798000"/>
              </a:xfrm>
              <a:prstGeom prst="chevron">
                <a:avLst>
                  <a:gd fmla="val 50000" name="adj"/>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7" name="Shape 277"/>
              <p:cNvSpPr/>
              <p:nvPr/>
            </p:nvSpPr>
            <p:spPr>
              <a:xfrm>
                <a:off x="6737925" y="3155575"/>
                <a:ext cx="8718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1200">
                    <a:latin typeface="Montserrat"/>
                    <a:ea typeface="Montserrat"/>
                    <a:cs typeface="Montserrat"/>
                    <a:sym typeface="Montserrat"/>
                  </a:rPr>
                  <a:t>Demo</a:t>
                </a:r>
              </a:p>
            </p:txBody>
          </p:sp>
          <p:pic>
            <p:nvPicPr>
              <p:cNvPr id="278" name="Shape 278"/>
              <p:cNvPicPr preferRelativeResize="0"/>
              <p:nvPr/>
            </p:nvPicPr>
            <p:blipFill>
              <a:blip r:embed="rId4">
                <a:alphaModFix/>
              </a:blip>
              <a:stretch>
                <a:fillRect/>
              </a:stretch>
            </p:blipFill>
            <p:spPr>
              <a:xfrm>
                <a:off x="6757098" y="2023898"/>
                <a:ext cx="833466" cy="798000"/>
              </a:xfrm>
              <a:prstGeom prst="rect">
                <a:avLst/>
              </a:prstGeom>
              <a:noFill/>
              <a:ln>
                <a:noFill/>
              </a:ln>
            </p:spPr>
          </p:pic>
        </p:grpSp>
        <p:pic>
          <p:nvPicPr>
            <p:cNvPr id="279" name="Shape 279"/>
            <p:cNvPicPr preferRelativeResize="0"/>
            <p:nvPr/>
          </p:nvPicPr>
          <p:blipFill>
            <a:blip r:embed="rId5">
              <a:alphaModFix/>
            </a:blip>
            <a:stretch>
              <a:fillRect/>
            </a:stretch>
          </p:blipFill>
          <p:spPr>
            <a:xfrm>
              <a:off x="6737925" y="4092924"/>
              <a:ext cx="871801" cy="396269"/>
            </a:xfrm>
            <a:prstGeom prst="rect">
              <a:avLst/>
            </a:prstGeom>
            <a:noFill/>
            <a:ln>
              <a:noFill/>
            </a:ln>
          </p:spPr>
        </p:pic>
      </p:grpSp>
      <p:grpSp>
        <p:nvGrpSpPr>
          <p:cNvPr id="280" name="Shape 280"/>
          <p:cNvGrpSpPr/>
          <p:nvPr/>
        </p:nvGrpSpPr>
        <p:grpSpPr>
          <a:xfrm>
            <a:off x="299250" y="2821900"/>
            <a:ext cx="871800" cy="1710600"/>
            <a:chOff x="299250" y="2821900"/>
            <a:chExt cx="871800" cy="1710600"/>
          </a:xfrm>
        </p:grpSpPr>
        <p:grpSp>
          <p:nvGrpSpPr>
            <p:cNvPr id="281" name="Shape 281"/>
            <p:cNvGrpSpPr/>
            <p:nvPr/>
          </p:nvGrpSpPr>
          <p:grpSpPr>
            <a:xfrm>
              <a:off x="299250" y="2821900"/>
              <a:ext cx="871798" cy="1134300"/>
              <a:chOff x="299250" y="2821900"/>
              <a:chExt cx="871798" cy="1134300"/>
            </a:xfrm>
          </p:grpSpPr>
          <p:sp>
            <p:nvSpPr>
              <p:cNvPr id="282" name="Shape 282"/>
              <p:cNvSpPr/>
              <p:nvPr/>
            </p:nvSpPr>
            <p:spPr>
              <a:xfrm>
                <a:off x="649950" y="2821900"/>
                <a:ext cx="170400" cy="336300"/>
              </a:xfrm>
              <a:prstGeom prst="downArrow">
                <a:avLst>
                  <a:gd fmla="val 50000" name="adj1"/>
                  <a:gd fmla="val 50000" name="adj2"/>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83" name="Shape 283"/>
              <p:cNvPicPr preferRelativeResize="0"/>
              <p:nvPr/>
            </p:nvPicPr>
            <p:blipFill>
              <a:blip r:embed="rId6">
                <a:alphaModFix/>
              </a:blip>
              <a:stretch>
                <a:fillRect/>
              </a:stretch>
            </p:blipFill>
            <p:spPr>
              <a:xfrm flipH="1">
                <a:off x="299250" y="3158200"/>
                <a:ext cx="871798" cy="797999"/>
              </a:xfrm>
              <a:prstGeom prst="rect">
                <a:avLst/>
              </a:prstGeom>
              <a:noFill/>
              <a:ln>
                <a:noFill/>
              </a:ln>
            </p:spPr>
          </p:pic>
        </p:grpSp>
        <p:sp>
          <p:nvSpPr>
            <p:cNvPr id="284" name="Shape 284"/>
            <p:cNvSpPr/>
            <p:nvPr/>
          </p:nvSpPr>
          <p:spPr>
            <a:xfrm>
              <a:off x="299250" y="4084300"/>
              <a:ext cx="871800" cy="4482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1200">
                  <a:latin typeface="Montserrat"/>
                  <a:ea typeface="Montserrat"/>
                  <a:cs typeface="Montserrat"/>
                  <a:sym typeface="Montserrat"/>
                </a:rPr>
                <a:t>Product Backlog</a:t>
              </a:r>
            </a:p>
          </p:txBody>
        </p:sp>
      </p:grpSp>
      <p:grpSp>
        <p:nvGrpSpPr>
          <p:cNvPr id="285" name="Shape 285"/>
          <p:cNvGrpSpPr/>
          <p:nvPr/>
        </p:nvGrpSpPr>
        <p:grpSpPr>
          <a:xfrm>
            <a:off x="2618212" y="3155575"/>
            <a:ext cx="1212987" cy="1376924"/>
            <a:chOff x="2618212" y="3155575"/>
            <a:chExt cx="1212987" cy="1376924"/>
          </a:xfrm>
        </p:grpSpPr>
        <p:grpSp>
          <p:nvGrpSpPr>
            <p:cNvPr id="286" name="Shape 286"/>
            <p:cNvGrpSpPr/>
            <p:nvPr/>
          </p:nvGrpSpPr>
          <p:grpSpPr>
            <a:xfrm>
              <a:off x="2618212" y="3155575"/>
              <a:ext cx="1212987" cy="800624"/>
              <a:chOff x="2618212" y="3155575"/>
              <a:chExt cx="1212987" cy="800624"/>
            </a:xfrm>
          </p:grpSpPr>
          <p:pic>
            <p:nvPicPr>
              <p:cNvPr id="287" name="Shape 287"/>
              <p:cNvPicPr preferRelativeResize="0"/>
              <p:nvPr/>
            </p:nvPicPr>
            <p:blipFill>
              <a:blip r:embed="rId6">
                <a:alphaModFix/>
              </a:blip>
              <a:stretch>
                <a:fillRect/>
              </a:stretch>
            </p:blipFill>
            <p:spPr>
              <a:xfrm flipH="1">
                <a:off x="2959400" y="3155575"/>
                <a:ext cx="871798" cy="797999"/>
              </a:xfrm>
              <a:prstGeom prst="rect">
                <a:avLst/>
              </a:prstGeom>
              <a:noFill/>
              <a:ln>
                <a:noFill/>
              </a:ln>
            </p:spPr>
          </p:pic>
          <p:sp>
            <p:nvSpPr>
              <p:cNvPr id="288" name="Shape 288"/>
              <p:cNvSpPr/>
              <p:nvPr/>
            </p:nvSpPr>
            <p:spPr>
              <a:xfrm>
                <a:off x="2618212" y="3158200"/>
                <a:ext cx="224100" cy="798000"/>
              </a:xfrm>
              <a:prstGeom prst="chevron">
                <a:avLst>
                  <a:gd fmla="val 50000" name="adj"/>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89" name="Shape 289"/>
            <p:cNvSpPr/>
            <p:nvPr/>
          </p:nvSpPr>
          <p:spPr>
            <a:xfrm>
              <a:off x="2958850" y="4084300"/>
              <a:ext cx="871800" cy="4482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1200">
                  <a:latin typeface="Montserrat"/>
                  <a:ea typeface="Montserrat"/>
                  <a:cs typeface="Montserrat"/>
                  <a:sym typeface="Montserrat"/>
                </a:rPr>
                <a:t>Sprint Backlog</a:t>
              </a:r>
            </a:p>
          </p:txBody>
        </p:sp>
      </p:grpSp>
      <p:grpSp>
        <p:nvGrpSpPr>
          <p:cNvPr id="290" name="Shape 290"/>
          <p:cNvGrpSpPr/>
          <p:nvPr/>
        </p:nvGrpSpPr>
        <p:grpSpPr>
          <a:xfrm>
            <a:off x="1279675" y="2023898"/>
            <a:ext cx="1221450" cy="2508626"/>
            <a:chOff x="1279675" y="2023898"/>
            <a:chExt cx="1221450" cy="2508626"/>
          </a:xfrm>
        </p:grpSpPr>
        <p:grpSp>
          <p:nvGrpSpPr>
            <p:cNvPr id="291" name="Shape 291"/>
            <p:cNvGrpSpPr/>
            <p:nvPr/>
          </p:nvGrpSpPr>
          <p:grpSpPr>
            <a:xfrm>
              <a:off x="1279675" y="2023898"/>
              <a:ext cx="1221450" cy="1932301"/>
              <a:chOff x="1279675" y="2023898"/>
              <a:chExt cx="1221450" cy="1932301"/>
            </a:xfrm>
          </p:grpSpPr>
          <p:sp>
            <p:nvSpPr>
              <p:cNvPr id="292" name="Shape 292"/>
              <p:cNvSpPr/>
              <p:nvPr/>
            </p:nvSpPr>
            <p:spPr>
              <a:xfrm>
                <a:off x="1279675" y="3158200"/>
                <a:ext cx="224100" cy="798000"/>
              </a:xfrm>
              <a:prstGeom prst="chevron">
                <a:avLst>
                  <a:gd fmla="val 50000" name="adj"/>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3" name="Shape 293"/>
              <p:cNvSpPr/>
              <p:nvPr/>
            </p:nvSpPr>
            <p:spPr>
              <a:xfrm>
                <a:off x="1629325" y="3155575"/>
                <a:ext cx="8718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sz="1200">
                    <a:latin typeface="Montserrat"/>
                    <a:ea typeface="Montserrat"/>
                    <a:cs typeface="Montserrat"/>
                    <a:sym typeface="Montserrat"/>
                  </a:rPr>
                  <a:t>Poker</a:t>
                </a:r>
                <a:r>
                  <a:rPr lang="en-US" sz="1200">
                    <a:latin typeface="Montserrat"/>
                    <a:ea typeface="Montserrat"/>
                    <a:cs typeface="Montserrat"/>
                    <a:sym typeface="Montserrat"/>
                  </a:rPr>
                  <a:t> Planning</a:t>
                </a:r>
              </a:p>
            </p:txBody>
          </p:sp>
          <p:pic>
            <p:nvPicPr>
              <p:cNvPr id="294" name="Shape 294"/>
              <p:cNvPicPr preferRelativeResize="0"/>
              <p:nvPr/>
            </p:nvPicPr>
            <p:blipFill>
              <a:blip r:embed="rId4">
                <a:alphaModFix/>
              </a:blip>
              <a:stretch>
                <a:fillRect/>
              </a:stretch>
            </p:blipFill>
            <p:spPr>
              <a:xfrm>
                <a:off x="1648498" y="2023898"/>
                <a:ext cx="833466" cy="798000"/>
              </a:xfrm>
              <a:prstGeom prst="rect">
                <a:avLst/>
              </a:prstGeom>
              <a:noFill/>
              <a:ln>
                <a:noFill/>
              </a:ln>
            </p:spPr>
          </p:pic>
        </p:grpSp>
        <p:pic>
          <p:nvPicPr>
            <p:cNvPr id="295" name="Shape 295"/>
            <p:cNvPicPr preferRelativeResize="0"/>
            <p:nvPr/>
          </p:nvPicPr>
          <p:blipFill>
            <a:blip r:embed="rId7">
              <a:alphaModFix/>
            </a:blip>
            <a:stretch>
              <a:fillRect/>
            </a:stretch>
          </p:blipFill>
          <p:spPr>
            <a:xfrm>
              <a:off x="1687449" y="4084300"/>
              <a:ext cx="755000" cy="448225"/>
            </a:xfrm>
            <a:prstGeom prst="rect">
              <a:avLst/>
            </a:prstGeom>
            <a:noFill/>
            <a:ln>
              <a:noFill/>
            </a:ln>
          </p:spPr>
        </p:pic>
      </p:grpSp>
      <p:grpSp>
        <p:nvGrpSpPr>
          <p:cNvPr id="296" name="Shape 296"/>
          <p:cNvGrpSpPr/>
          <p:nvPr/>
        </p:nvGrpSpPr>
        <p:grpSpPr>
          <a:xfrm>
            <a:off x="7735775" y="2023898"/>
            <a:ext cx="1221450" cy="2496117"/>
            <a:chOff x="7735775" y="2023898"/>
            <a:chExt cx="1221450" cy="2496117"/>
          </a:xfrm>
        </p:grpSpPr>
        <p:grpSp>
          <p:nvGrpSpPr>
            <p:cNvPr id="297" name="Shape 297"/>
            <p:cNvGrpSpPr/>
            <p:nvPr/>
          </p:nvGrpSpPr>
          <p:grpSpPr>
            <a:xfrm>
              <a:off x="7735775" y="2023898"/>
              <a:ext cx="1221450" cy="1932301"/>
              <a:chOff x="7735775" y="2023898"/>
              <a:chExt cx="1221450" cy="1932301"/>
            </a:xfrm>
          </p:grpSpPr>
          <p:sp>
            <p:nvSpPr>
              <p:cNvPr id="298" name="Shape 298"/>
              <p:cNvSpPr/>
              <p:nvPr/>
            </p:nvSpPr>
            <p:spPr>
              <a:xfrm>
                <a:off x="7735775" y="3158200"/>
                <a:ext cx="224100" cy="798000"/>
              </a:xfrm>
              <a:prstGeom prst="chevron">
                <a:avLst>
                  <a:gd fmla="val 50000" name="adj"/>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9" name="Shape 299"/>
              <p:cNvSpPr/>
              <p:nvPr/>
            </p:nvSpPr>
            <p:spPr>
              <a:xfrm>
                <a:off x="8085425" y="3155575"/>
                <a:ext cx="8718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1200">
                    <a:latin typeface="Montserrat"/>
                    <a:ea typeface="Montserrat"/>
                    <a:cs typeface="Montserrat"/>
                    <a:sym typeface="Montserrat"/>
                  </a:rPr>
                  <a:t>Retro</a:t>
                </a:r>
              </a:p>
            </p:txBody>
          </p:sp>
          <p:pic>
            <p:nvPicPr>
              <p:cNvPr id="300" name="Shape 300"/>
              <p:cNvPicPr preferRelativeResize="0"/>
              <p:nvPr/>
            </p:nvPicPr>
            <p:blipFill>
              <a:blip r:embed="rId4">
                <a:alphaModFix/>
              </a:blip>
              <a:stretch>
                <a:fillRect/>
              </a:stretch>
            </p:blipFill>
            <p:spPr>
              <a:xfrm>
                <a:off x="8104598" y="2023898"/>
                <a:ext cx="833466" cy="798000"/>
              </a:xfrm>
              <a:prstGeom prst="rect">
                <a:avLst/>
              </a:prstGeom>
              <a:noFill/>
              <a:ln>
                <a:noFill/>
              </a:ln>
            </p:spPr>
          </p:pic>
        </p:grpSp>
        <p:pic>
          <p:nvPicPr>
            <p:cNvPr id="301" name="Shape 301"/>
            <p:cNvPicPr preferRelativeResize="0"/>
            <p:nvPr/>
          </p:nvPicPr>
          <p:blipFill>
            <a:blip r:embed="rId8">
              <a:alphaModFix/>
            </a:blip>
            <a:stretch>
              <a:fillRect/>
            </a:stretch>
          </p:blipFill>
          <p:spPr>
            <a:xfrm>
              <a:off x="8085425" y="4096788"/>
              <a:ext cx="871800" cy="423227"/>
            </a:xfrm>
            <a:prstGeom prst="rect">
              <a:avLst/>
            </a:prstGeom>
            <a:noFill/>
            <a:ln>
              <a:noFill/>
            </a:ln>
          </p:spPr>
        </p:pic>
      </p:gr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103400" y="51175"/>
            <a:ext cx="8969700" cy="967500"/>
          </a:xfrm>
          <a:prstGeom prst="rect">
            <a:avLst/>
          </a:prstGeom>
        </p:spPr>
        <p:txBody>
          <a:bodyPr anchorCtr="0" anchor="ctr" bIns="34275" lIns="34275" rIns="34275" tIns="34275">
            <a:noAutofit/>
          </a:bodyPr>
          <a:lstStyle/>
          <a:p>
            <a:pPr lvl="0" rtl="0">
              <a:spcBef>
                <a:spcPts val="0"/>
              </a:spcBef>
              <a:buNone/>
            </a:pPr>
            <a:r>
              <a:rPr i="1" lang="en-US"/>
              <a:t>Whiteboard</a:t>
            </a:r>
          </a:p>
        </p:txBody>
      </p:sp>
      <p:sp>
        <p:nvSpPr>
          <p:cNvPr id="307" name="Shape 307"/>
          <p:cNvSpPr txBox="1"/>
          <p:nvPr>
            <p:ph idx="12" type="sldNum"/>
          </p:nvPr>
        </p:nvSpPr>
        <p:spPr>
          <a:xfrm>
            <a:off x="4483473" y="4882300"/>
            <a:ext cx="2211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pic>
        <p:nvPicPr>
          <p:cNvPr id="308" name="Shape 308"/>
          <p:cNvPicPr preferRelativeResize="0"/>
          <p:nvPr/>
        </p:nvPicPr>
        <p:blipFill rotWithShape="1">
          <a:blip r:embed="rId3">
            <a:alphaModFix/>
          </a:blip>
          <a:srcRect b="-1223" l="7763" r="14908" t="11279"/>
          <a:stretch/>
        </p:blipFill>
        <p:spPr>
          <a:xfrm>
            <a:off x="1989824" y="1194237"/>
            <a:ext cx="5363701" cy="351249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1537350" y="1701100"/>
            <a:ext cx="5969100" cy="1741200"/>
          </a:xfrm>
          <a:prstGeom prst="rect">
            <a:avLst/>
          </a:prstGeom>
        </p:spPr>
        <p:txBody>
          <a:bodyPr anchorCtr="0" anchor="ctr" bIns="34275" lIns="34275" rIns="34275" tIns="34275">
            <a:noAutofit/>
          </a:bodyPr>
          <a:lstStyle/>
          <a:p>
            <a:pPr lvl="0">
              <a:spcBef>
                <a:spcPts val="0"/>
              </a:spcBef>
              <a:buNone/>
            </a:pPr>
            <a:r>
              <a:rPr lang="en-US"/>
              <a:t>Mais comment </a:t>
            </a:r>
            <a:r>
              <a:rPr lang="en-US">
                <a:solidFill>
                  <a:schemeClr val="lt1"/>
                </a:solidFill>
              </a:rPr>
              <a:t>créer t-</a:t>
            </a:r>
            <a:r>
              <a:rPr lang="en-US"/>
              <a:t>on des </a:t>
            </a:r>
            <a:r>
              <a:rPr i="1" lang="en-US"/>
              <a:t>feature team</a:t>
            </a:r>
            <a:r>
              <a:rPr lang="en-US"/>
              <a:t> ?</a:t>
            </a:r>
          </a:p>
        </p:txBody>
      </p:sp>
      <p:sp>
        <p:nvSpPr>
          <p:cNvPr id="315" name="Shape 315"/>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1307650" y="51175"/>
            <a:ext cx="6430200" cy="967500"/>
          </a:xfrm>
          <a:prstGeom prst="rect">
            <a:avLst/>
          </a:prstGeom>
        </p:spPr>
        <p:txBody>
          <a:bodyPr anchorCtr="0" anchor="ctr" bIns="34275" lIns="34275" rIns="34275" tIns="34275">
            <a:noAutofit/>
          </a:bodyPr>
          <a:lstStyle/>
          <a:p>
            <a:pPr lvl="0" rtl="0">
              <a:spcBef>
                <a:spcPts val="0"/>
              </a:spcBef>
              <a:buNone/>
            </a:pPr>
            <a:r>
              <a:rPr lang="en-US"/>
              <a:t>L’équipe Lab</a:t>
            </a:r>
          </a:p>
        </p:txBody>
      </p:sp>
      <p:sp>
        <p:nvSpPr>
          <p:cNvPr id="322" name="Shape 322"/>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grpSp>
        <p:nvGrpSpPr>
          <p:cNvPr id="323" name="Shape 323"/>
          <p:cNvGrpSpPr/>
          <p:nvPr/>
        </p:nvGrpSpPr>
        <p:grpSpPr>
          <a:xfrm>
            <a:off x="592250" y="1749912"/>
            <a:ext cx="707700" cy="798000"/>
            <a:chOff x="2685025" y="1390575"/>
            <a:chExt cx="707700" cy="798000"/>
          </a:xfrm>
        </p:grpSpPr>
        <p:sp>
          <p:nvSpPr>
            <p:cNvPr id="324" name="Shape 324"/>
            <p:cNvSpPr/>
            <p:nvPr/>
          </p:nvSpPr>
          <p:spPr>
            <a:xfrm>
              <a:off x="2685025" y="13905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TL</a:t>
              </a:r>
            </a:p>
          </p:txBody>
        </p:sp>
        <p:pic>
          <p:nvPicPr>
            <p:cNvPr id="325" name="Shape 325"/>
            <p:cNvPicPr preferRelativeResize="0"/>
            <p:nvPr/>
          </p:nvPicPr>
          <p:blipFill rotWithShape="1">
            <a:blip r:embed="rId3">
              <a:alphaModFix/>
            </a:blip>
            <a:srcRect b="0" l="0" r="0" t="0"/>
            <a:stretch/>
          </p:blipFill>
          <p:spPr>
            <a:xfrm>
              <a:off x="2727766" y="1457350"/>
              <a:ext cx="622200" cy="409500"/>
            </a:xfrm>
            <a:prstGeom prst="rect">
              <a:avLst/>
            </a:prstGeom>
            <a:noFill/>
            <a:ln>
              <a:noFill/>
            </a:ln>
          </p:spPr>
        </p:pic>
      </p:grpSp>
      <p:grpSp>
        <p:nvGrpSpPr>
          <p:cNvPr id="326" name="Shape 326"/>
          <p:cNvGrpSpPr/>
          <p:nvPr/>
        </p:nvGrpSpPr>
        <p:grpSpPr>
          <a:xfrm>
            <a:off x="1606612" y="1749912"/>
            <a:ext cx="707712" cy="798000"/>
            <a:chOff x="2569162" y="2276475"/>
            <a:chExt cx="707712" cy="798000"/>
          </a:xfrm>
        </p:grpSpPr>
        <p:sp>
          <p:nvSpPr>
            <p:cNvPr id="327" name="Shape 327"/>
            <p:cNvSpPr/>
            <p:nvPr/>
          </p:nvSpPr>
          <p:spPr>
            <a:xfrm>
              <a:off x="2569162" y="22764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PO</a:t>
              </a:r>
            </a:p>
          </p:txBody>
        </p:sp>
        <p:pic>
          <p:nvPicPr>
            <p:cNvPr id="328" name="Shape 328"/>
            <p:cNvPicPr preferRelativeResize="0"/>
            <p:nvPr/>
          </p:nvPicPr>
          <p:blipFill rotWithShape="1">
            <a:blip r:embed="rId4">
              <a:alphaModFix/>
            </a:blip>
            <a:srcRect b="0" l="0" r="0" t="0"/>
            <a:stretch/>
          </p:blipFill>
          <p:spPr>
            <a:xfrm>
              <a:off x="2654675" y="2360475"/>
              <a:ext cx="622199" cy="416700"/>
            </a:xfrm>
            <a:prstGeom prst="rect">
              <a:avLst/>
            </a:prstGeom>
            <a:noFill/>
            <a:ln>
              <a:noFill/>
            </a:ln>
          </p:spPr>
        </p:pic>
      </p:grpSp>
      <p:grpSp>
        <p:nvGrpSpPr>
          <p:cNvPr id="329" name="Shape 329"/>
          <p:cNvGrpSpPr/>
          <p:nvPr/>
        </p:nvGrpSpPr>
        <p:grpSpPr>
          <a:xfrm>
            <a:off x="2621000" y="1749925"/>
            <a:ext cx="707700" cy="798000"/>
            <a:chOff x="1690200" y="3200400"/>
            <a:chExt cx="707700" cy="798000"/>
          </a:xfrm>
        </p:grpSpPr>
        <p:sp>
          <p:nvSpPr>
            <p:cNvPr id="330" name="Shape 330"/>
            <p:cNvSpPr/>
            <p:nvPr/>
          </p:nvSpPr>
          <p:spPr>
            <a:xfrm>
              <a:off x="1690200" y="320040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UX</a:t>
              </a:r>
            </a:p>
          </p:txBody>
        </p:sp>
        <p:pic>
          <p:nvPicPr>
            <p:cNvPr id="331" name="Shape 331"/>
            <p:cNvPicPr preferRelativeResize="0"/>
            <p:nvPr/>
          </p:nvPicPr>
          <p:blipFill rotWithShape="1">
            <a:blip r:embed="rId5">
              <a:alphaModFix/>
            </a:blip>
            <a:srcRect b="0" l="0" r="0" t="0"/>
            <a:stretch/>
          </p:blipFill>
          <p:spPr>
            <a:xfrm>
              <a:off x="1815453" y="3313500"/>
              <a:ext cx="457200" cy="342900"/>
            </a:xfrm>
            <a:prstGeom prst="rect">
              <a:avLst/>
            </a:prstGeom>
            <a:noFill/>
            <a:ln>
              <a:noFill/>
            </a:ln>
          </p:spPr>
        </p:pic>
      </p:grpSp>
      <p:grpSp>
        <p:nvGrpSpPr>
          <p:cNvPr id="332" name="Shape 332"/>
          <p:cNvGrpSpPr/>
          <p:nvPr/>
        </p:nvGrpSpPr>
        <p:grpSpPr>
          <a:xfrm>
            <a:off x="3632000" y="1749925"/>
            <a:ext cx="707700" cy="798000"/>
            <a:chOff x="3998850" y="2325150"/>
            <a:chExt cx="707700" cy="798000"/>
          </a:xfrm>
        </p:grpSpPr>
        <p:sp>
          <p:nvSpPr>
            <p:cNvPr id="333" name="Shape 333"/>
            <p:cNvSpPr/>
            <p:nvPr/>
          </p:nvSpPr>
          <p:spPr>
            <a:xfrm>
              <a:off x="3998850" y="23251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QA</a:t>
              </a:r>
            </a:p>
          </p:txBody>
        </p:sp>
        <p:pic>
          <p:nvPicPr>
            <p:cNvPr id="334" name="Shape 334"/>
            <p:cNvPicPr preferRelativeResize="0"/>
            <p:nvPr/>
          </p:nvPicPr>
          <p:blipFill rotWithShape="1">
            <a:blip r:embed="rId6">
              <a:alphaModFix/>
            </a:blip>
            <a:srcRect b="0" l="0" r="0" t="0"/>
            <a:stretch/>
          </p:blipFill>
          <p:spPr>
            <a:xfrm>
              <a:off x="4106017" y="2355600"/>
              <a:ext cx="576300" cy="432300"/>
            </a:xfrm>
            <a:prstGeom prst="rect">
              <a:avLst/>
            </a:prstGeom>
            <a:noFill/>
            <a:ln>
              <a:noFill/>
            </a:ln>
          </p:spPr>
        </p:pic>
      </p:grpSp>
      <p:grpSp>
        <p:nvGrpSpPr>
          <p:cNvPr id="335" name="Shape 335"/>
          <p:cNvGrpSpPr/>
          <p:nvPr/>
        </p:nvGrpSpPr>
        <p:grpSpPr>
          <a:xfrm>
            <a:off x="4643000" y="1749925"/>
            <a:ext cx="707700" cy="798000"/>
            <a:chOff x="5620775" y="2172750"/>
            <a:chExt cx="707700" cy="798000"/>
          </a:xfrm>
        </p:grpSpPr>
        <p:sp>
          <p:nvSpPr>
            <p:cNvPr id="336" name="Shape 336"/>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37" name="Shape 337"/>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38" name="Shape 338"/>
          <p:cNvGrpSpPr/>
          <p:nvPr/>
        </p:nvGrpSpPr>
        <p:grpSpPr>
          <a:xfrm>
            <a:off x="7676000" y="1749925"/>
            <a:ext cx="707700" cy="798000"/>
            <a:chOff x="5620775" y="2172750"/>
            <a:chExt cx="707700" cy="798000"/>
          </a:xfrm>
        </p:grpSpPr>
        <p:sp>
          <p:nvSpPr>
            <p:cNvPr id="339" name="Shape 339"/>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40" name="Shape 340"/>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41" name="Shape 341"/>
          <p:cNvGrpSpPr/>
          <p:nvPr/>
        </p:nvGrpSpPr>
        <p:grpSpPr>
          <a:xfrm>
            <a:off x="6665000" y="1749925"/>
            <a:ext cx="707700" cy="798000"/>
            <a:chOff x="7252850" y="1865025"/>
            <a:chExt cx="707700" cy="798000"/>
          </a:xfrm>
        </p:grpSpPr>
        <p:sp>
          <p:nvSpPr>
            <p:cNvPr id="342" name="Shape 342"/>
            <p:cNvSpPr/>
            <p:nvPr/>
          </p:nvSpPr>
          <p:spPr>
            <a:xfrm>
              <a:off x="7252850" y="186502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43" name="Shape 343"/>
            <p:cNvPicPr preferRelativeResize="0"/>
            <p:nvPr/>
          </p:nvPicPr>
          <p:blipFill rotWithShape="1">
            <a:blip r:embed="rId7">
              <a:alphaModFix/>
            </a:blip>
            <a:srcRect b="0" l="0" r="0" t="0"/>
            <a:stretch/>
          </p:blipFill>
          <p:spPr>
            <a:xfrm>
              <a:off x="7340979" y="1971675"/>
              <a:ext cx="538200" cy="417900"/>
            </a:xfrm>
            <a:prstGeom prst="rect">
              <a:avLst/>
            </a:prstGeom>
            <a:noFill/>
            <a:ln>
              <a:noFill/>
            </a:ln>
          </p:spPr>
        </p:pic>
      </p:grpSp>
      <p:grpSp>
        <p:nvGrpSpPr>
          <p:cNvPr id="344" name="Shape 344"/>
          <p:cNvGrpSpPr/>
          <p:nvPr/>
        </p:nvGrpSpPr>
        <p:grpSpPr>
          <a:xfrm>
            <a:off x="5654000" y="1749925"/>
            <a:ext cx="707700" cy="798000"/>
            <a:chOff x="5620775" y="2172750"/>
            <a:chExt cx="707700" cy="798000"/>
          </a:xfrm>
        </p:grpSpPr>
        <p:sp>
          <p:nvSpPr>
            <p:cNvPr id="345" name="Shape 345"/>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46" name="Shape 346"/>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47" name="Shape 347"/>
          <p:cNvGrpSpPr/>
          <p:nvPr/>
        </p:nvGrpSpPr>
        <p:grpSpPr>
          <a:xfrm>
            <a:off x="5654000" y="2745775"/>
            <a:ext cx="707700" cy="798000"/>
            <a:chOff x="5620775" y="2212375"/>
            <a:chExt cx="707700" cy="798000"/>
          </a:xfrm>
        </p:grpSpPr>
        <p:sp>
          <p:nvSpPr>
            <p:cNvPr id="348" name="Shape 348"/>
            <p:cNvSpPr/>
            <p:nvPr/>
          </p:nvSpPr>
          <p:spPr>
            <a:xfrm>
              <a:off x="5620775" y="22123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49" name="Shape 349"/>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50" name="Shape 350"/>
          <p:cNvGrpSpPr/>
          <p:nvPr/>
        </p:nvGrpSpPr>
        <p:grpSpPr>
          <a:xfrm>
            <a:off x="6665000" y="2745775"/>
            <a:ext cx="707700" cy="798000"/>
            <a:chOff x="5620775" y="2172750"/>
            <a:chExt cx="707700" cy="798000"/>
          </a:xfrm>
        </p:grpSpPr>
        <p:sp>
          <p:nvSpPr>
            <p:cNvPr id="351" name="Shape 351"/>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52" name="Shape 352"/>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53" name="Shape 353"/>
          <p:cNvGrpSpPr/>
          <p:nvPr/>
        </p:nvGrpSpPr>
        <p:grpSpPr>
          <a:xfrm>
            <a:off x="7676000" y="2745775"/>
            <a:ext cx="707700" cy="798000"/>
            <a:chOff x="5620775" y="2172750"/>
            <a:chExt cx="707700" cy="798000"/>
          </a:xfrm>
        </p:grpSpPr>
        <p:sp>
          <p:nvSpPr>
            <p:cNvPr id="354" name="Shape 354"/>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55" name="Shape 355"/>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56" name="Shape 356"/>
          <p:cNvGrpSpPr/>
          <p:nvPr/>
        </p:nvGrpSpPr>
        <p:grpSpPr>
          <a:xfrm>
            <a:off x="3632000" y="2745775"/>
            <a:ext cx="707700" cy="798000"/>
            <a:chOff x="4040325" y="2325150"/>
            <a:chExt cx="707700" cy="798000"/>
          </a:xfrm>
        </p:grpSpPr>
        <p:sp>
          <p:nvSpPr>
            <p:cNvPr id="357" name="Shape 357"/>
            <p:cNvSpPr/>
            <p:nvPr/>
          </p:nvSpPr>
          <p:spPr>
            <a:xfrm>
              <a:off x="4040325" y="23251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QA</a:t>
              </a:r>
            </a:p>
          </p:txBody>
        </p:sp>
        <p:pic>
          <p:nvPicPr>
            <p:cNvPr id="358" name="Shape 358"/>
            <p:cNvPicPr preferRelativeResize="0"/>
            <p:nvPr/>
          </p:nvPicPr>
          <p:blipFill rotWithShape="1">
            <a:blip r:embed="rId6">
              <a:alphaModFix/>
            </a:blip>
            <a:srcRect b="0" l="0" r="0" t="0"/>
            <a:stretch/>
          </p:blipFill>
          <p:spPr>
            <a:xfrm>
              <a:off x="4106017" y="2355600"/>
              <a:ext cx="576300" cy="432300"/>
            </a:xfrm>
            <a:prstGeom prst="rect">
              <a:avLst/>
            </a:prstGeom>
            <a:noFill/>
            <a:ln>
              <a:noFill/>
            </a:ln>
          </p:spPr>
        </p:pic>
      </p:grpSp>
      <p:grpSp>
        <p:nvGrpSpPr>
          <p:cNvPr id="359" name="Shape 359"/>
          <p:cNvGrpSpPr/>
          <p:nvPr/>
        </p:nvGrpSpPr>
        <p:grpSpPr>
          <a:xfrm>
            <a:off x="2621000" y="2745775"/>
            <a:ext cx="707700" cy="798000"/>
            <a:chOff x="1690200" y="3200400"/>
            <a:chExt cx="707700" cy="798000"/>
          </a:xfrm>
        </p:grpSpPr>
        <p:sp>
          <p:nvSpPr>
            <p:cNvPr id="360" name="Shape 360"/>
            <p:cNvSpPr/>
            <p:nvPr/>
          </p:nvSpPr>
          <p:spPr>
            <a:xfrm>
              <a:off x="1690200" y="320040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UX</a:t>
              </a:r>
            </a:p>
          </p:txBody>
        </p:sp>
        <p:pic>
          <p:nvPicPr>
            <p:cNvPr id="361" name="Shape 361"/>
            <p:cNvPicPr preferRelativeResize="0"/>
            <p:nvPr/>
          </p:nvPicPr>
          <p:blipFill rotWithShape="1">
            <a:blip r:embed="rId5">
              <a:alphaModFix/>
            </a:blip>
            <a:srcRect b="0" l="0" r="0" t="0"/>
            <a:stretch/>
          </p:blipFill>
          <p:spPr>
            <a:xfrm>
              <a:off x="1815453" y="3313500"/>
              <a:ext cx="457200" cy="342900"/>
            </a:xfrm>
            <a:prstGeom prst="rect">
              <a:avLst/>
            </a:prstGeom>
            <a:noFill/>
            <a:ln>
              <a:noFill/>
            </a:ln>
          </p:spPr>
        </p:pic>
      </p:grpSp>
      <p:grpSp>
        <p:nvGrpSpPr>
          <p:cNvPr id="362" name="Shape 362"/>
          <p:cNvGrpSpPr/>
          <p:nvPr/>
        </p:nvGrpSpPr>
        <p:grpSpPr>
          <a:xfrm>
            <a:off x="1609987" y="2745762"/>
            <a:ext cx="707712" cy="798000"/>
            <a:chOff x="2569162" y="2276475"/>
            <a:chExt cx="707712" cy="798000"/>
          </a:xfrm>
        </p:grpSpPr>
        <p:sp>
          <p:nvSpPr>
            <p:cNvPr id="363" name="Shape 363"/>
            <p:cNvSpPr/>
            <p:nvPr/>
          </p:nvSpPr>
          <p:spPr>
            <a:xfrm>
              <a:off x="2569162" y="22764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PO</a:t>
              </a:r>
            </a:p>
          </p:txBody>
        </p:sp>
        <p:pic>
          <p:nvPicPr>
            <p:cNvPr id="364" name="Shape 364"/>
            <p:cNvPicPr preferRelativeResize="0"/>
            <p:nvPr/>
          </p:nvPicPr>
          <p:blipFill rotWithShape="1">
            <a:blip r:embed="rId4">
              <a:alphaModFix/>
            </a:blip>
            <a:srcRect b="0" l="0" r="0" t="0"/>
            <a:stretch/>
          </p:blipFill>
          <p:spPr>
            <a:xfrm>
              <a:off x="2654675" y="2360475"/>
              <a:ext cx="622199" cy="416700"/>
            </a:xfrm>
            <a:prstGeom prst="rect">
              <a:avLst/>
            </a:prstGeom>
            <a:noFill/>
            <a:ln>
              <a:noFill/>
            </a:ln>
          </p:spPr>
        </p:pic>
      </p:gr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ph type="title"/>
          </p:nvPr>
        </p:nvSpPr>
        <p:spPr>
          <a:xfrm>
            <a:off x="449575" y="51175"/>
            <a:ext cx="8366700" cy="967500"/>
          </a:xfrm>
          <a:prstGeom prst="rect">
            <a:avLst/>
          </a:prstGeom>
        </p:spPr>
        <p:txBody>
          <a:bodyPr anchorCtr="0" anchor="ctr" bIns="34275" lIns="34275" rIns="34275" tIns="34275">
            <a:noAutofit/>
          </a:bodyPr>
          <a:lstStyle/>
          <a:p>
            <a:pPr lvl="0" rtl="0">
              <a:spcBef>
                <a:spcPts val="0"/>
              </a:spcBef>
              <a:buNone/>
            </a:pPr>
            <a:r>
              <a:rPr lang="en-US"/>
              <a:t>Découpage en deux équipes</a:t>
            </a:r>
          </a:p>
        </p:txBody>
      </p:sp>
      <p:sp>
        <p:nvSpPr>
          <p:cNvPr id="371" name="Shape 371"/>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grpSp>
        <p:nvGrpSpPr>
          <p:cNvPr id="372" name="Shape 372"/>
          <p:cNvGrpSpPr/>
          <p:nvPr/>
        </p:nvGrpSpPr>
        <p:grpSpPr>
          <a:xfrm>
            <a:off x="592250" y="1597512"/>
            <a:ext cx="707700" cy="798000"/>
            <a:chOff x="2685025" y="1390575"/>
            <a:chExt cx="707700" cy="798000"/>
          </a:xfrm>
        </p:grpSpPr>
        <p:sp>
          <p:nvSpPr>
            <p:cNvPr id="373" name="Shape 373"/>
            <p:cNvSpPr/>
            <p:nvPr/>
          </p:nvSpPr>
          <p:spPr>
            <a:xfrm>
              <a:off x="2685025" y="13905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TL</a:t>
              </a:r>
            </a:p>
          </p:txBody>
        </p:sp>
        <p:pic>
          <p:nvPicPr>
            <p:cNvPr id="374" name="Shape 374"/>
            <p:cNvPicPr preferRelativeResize="0"/>
            <p:nvPr/>
          </p:nvPicPr>
          <p:blipFill rotWithShape="1">
            <a:blip r:embed="rId3">
              <a:alphaModFix/>
            </a:blip>
            <a:srcRect b="0" l="0" r="0" t="0"/>
            <a:stretch/>
          </p:blipFill>
          <p:spPr>
            <a:xfrm>
              <a:off x="2727766" y="1457350"/>
              <a:ext cx="622200" cy="409500"/>
            </a:xfrm>
            <a:prstGeom prst="rect">
              <a:avLst/>
            </a:prstGeom>
            <a:noFill/>
            <a:ln>
              <a:noFill/>
            </a:ln>
          </p:spPr>
        </p:pic>
      </p:grpSp>
      <p:grpSp>
        <p:nvGrpSpPr>
          <p:cNvPr id="375" name="Shape 375"/>
          <p:cNvGrpSpPr/>
          <p:nvPr/>
        </p:nvGrpSpPr>
        <p:grpSpPr>
          <a:xfrm>
            <a:off x="1568512" y="1597512"/>
            <a:ext cx="707712" cy="798000"/>
            <a:chOff x="2569162" y="2276475"/>
            <a:chExt cx="707712" cy="798000"/>
          </a:xfrm>
        </p:grpSpPr>
        <p:sp>
          <p:nvSpPr>
            <p:cNvPr id="376" name="Shape 376"/>
            <p:cNvSpPr/>
            <p:nvPr/>
          </p:nvSpPr>
          <p:spPr>
            <a:xfrm>
              <a:off x="2569162" y="22764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PO</a:t>
              </a:r>
            </a:p>
          </p:txBody>
        </p:sp>
        <p:pic>
          <p:nvPicPr>
            <p:cNvPr id="377" name="Shape 377"/>
            <p:cNvPicPr preferRelativeResize="0"/>
            <p:nvPr/>
          </p:nvPicPr>
          <p:blipFill rotWithShape="1">
            <a:blip r:embed="rId4">
              <a:alphaModFix/>
            </a:blip>
            <a:srcRect b="0" l="0" r="0" t="0"/>
            <a:stretch/>
          </p:blipFill>
          <p:spPr>
            <a:xfrm>
              <a:off x="2654675" y="2360475"/>
              <a:ext cx="622199" cy="416700"/>
            </a:xfrm>
            <a:prstGeom prst="rect">
              <a:avLst/>
            </a:prstGeom>
            <a:noFill/>
            <a:ln>
              <a:noFill/>
            </a:ln>
          </p:spPr>
        </p:pic>
      </p:grpSp>
      <p:grpSp>
        <p:nvGrpSpPr>
          <p:cNvPr id="378" name="Shape 378"/>
          <p:cNvGrpSpPr/>
          <p:nvPr/>
        </p:nvGrpSpPr>
        <p:grpSpPr>
          <a:xfrm>
            <a:off x="2621000" y="1597525"/>
            <a:ext cx="707700" cy="798000"/>
            <a:chOff x="1690200" y="3200400"/>
            <a:chExt cx="707700" cy="798000"/>
          </a:xfrm>
        </p:grpSpPr>
        <p:sp>
          <p:nvSpPr>
            <p:cNvPr id="379" name="Shape 379"/>
            <p:cNvSpPr/>
            <p:nvPr/>
          </p:nvSpPr>
          <p:spPr>
            <a:xfrm>
              <a:off x="1690200" y="320040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UX</a:t>
              </a:r>
            </a:p>
          </p:txBody>
        </p:sp>
        <p:pic>
          <p:nvPicPr>
            <p:cNvPr id="380" name="Shape 380"/>
            <p:cNvPicPr preferRelativeResize="0"/>
            <p:nvPr/>
          </p:nvPicPr>
          <p:blipFill rotWithShape="1">
            <a:blip r:embed="rId5">
              <a:alphaModFix/>
            </a:blip>
            <a:srcRect b="0" l="0" r="0" t="0"/>
            <a:stretch/>
          </p:blipFill>
          <p:spPr>
            <a:xfrm>
              <a:off x="1815453" y="3313500"/>
              <a:ext cx="457200" cy="342900"/>
            </a:xfrm>
            <a:prstGeom prst="rect">
              <a:avLst/>
            </a:prstGeom>
            <a:noFill/>
            <a:ln>
              <a:noFill/>
            </a:ln>
          </p:spPr>
        </p:pic>
      </p:grpSp>
      <p:grpSp>
        <p:nvGrpSpPr>
          <p:cNvPr id="381" name="Shape 381"/>
          <p:cNvGrpSpPr/>
          <p:nvPr/>
        </p:nvGrpSpPr>
        <p:grpSpPr>
          <a:xfrm>
            <a:off x="3632000" y="1597525"/>
            <a:ext cx="707700" cy="798000"/>
            <a:chOff x="3998850" y="2325150"/>
            <a:chExt cx="707700" cy="798000"/>
          </a:xfrm>
        </p:grpSpPr>
        <p:sp>
          <p:nvSpPr>
            <p:cNvPr id="382" name="Shape 382"/>
            <p:cNvSpPr/>
            <p:nvPr/>
          </p:nvSpPr>
          <p:spPr>
            <a:xfrm>
              <a:off x="3998850" y="23251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QA</a:t>
              </a:r>
            </a:p>
          </p:txBody>
        </p:sp>
        <p:pic>
          <p:nvPicPr>
            <p:cNvPr id="383" name="Shape 383"/>
            <p:cNvPicPr preferRelativeResize="0"/>
            <p:nvPr/>
          </p:nvPicPr>
          <p:blipFill rotWithShape="1">
            <a:blip r:embed="rId6">
              <a:alphaModFix/>
            </a:blip>
            <a:srcRect b="0" l="0" r="0" t="0"/>
            <a:stretch/>
          </p:blipFill>
          <p:spPr>
            <a:xfrm>
              <a:off x="4106017" y="2355600"/>
              <a:ext cx="576300" cy="432300"/>
            </a:xfrm>
            <a:prstGeom prst="rect">
              <a:avLst/>
            </a:prstGeom>
            <a:noFill/>
            <a:ln>
              <a:noFill/>
            </a:ln>
          </p:spPr>
        </p:pic>
      </p:grpSp>
      <p:grpSp>
        <p:nvGrpSpPr>
          <p:cNvPr id="384" name="Shape 384"/>
          <p:cNvGrpSpPr/>
          <p:nvPr/>
        </p:nvGrpSpPr>
        <p:grpSpPr>
          <a:xfrm>
            <a:off x="4643000" y="1597525"/>
            <a:ext cx="707700" cy="798000"/>
            <a:chOff x="5620775" y="2172750"/>
            <a:chExt cx="707700" cy="798000"/>
          </a:xfrm>
        </p:grpSpPr>
        <p:sp>
          <p:nvSpPr>
            <p:cNvPr id="385" name="Shape 385"/>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86" name="Shape 386"/>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87" name="Shape 387"/>
          <p:cNvGrpSpPr/>
          <p:nvPr/>
        </p:nvGrpSpPr>
        <p:grpSpPr>
          <a:xfrm>
            <a:off x="7676000" y="1597525"/>
            <a:ext cx="707700" cy="798000"/>
            <a:chOff x="5620775" y="2172750"/>
            <a:chExt cx="707700" cy="798000"/>
          </a:xfrm>
        </p:grpSpPr>
        <p:sp>
          <p:nvSpPr>
            <p:cNvPr id="388" name="Shape 388"/>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89" name="Shape 389"/>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90" name="Shape 390"/>
          <p:cNvGrpSpPr/>
          <p:nvPr/>
        </p:nvGrpSpPr>
        <p:grpSpPr>
          <a:xfrm>
            <a:off x="6665000" y="1597525"/>
            <a:ext cx="707700" cy="798000"/>
            <a:chOff x="7252850" y="1865025"/>
            <a:chExt cx="707700" cy="798000"/>
          </a:xfrm>
        </p:grpSpPr>
        <p:sp>
          <p:nvSpPr>
            <p:cNvPr id="391" name="Shape 391"/>
            <p:cNvSpPr/>
            <p:nvPr/>
          </p:nvSpPr>
          <p:spPr>
            <a:xfrm>
              <a:off x="7252850" y="186502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92" name="Shape 392"/>
            <p:cNvPicPr preferRelativeResize="0"/>
            <p:nvPr/>
          </p:nvPicPr>
          <p:blipFill rotWithShape="1">
            <a:blip r:embed="rId7">
              <a:alphaModFix/>
            </a:blip>
            <a:srcRect b="0" l="0" r="0" t="0"/>
            <a:stretch/>
          </p:blipFill>
          <p:spPr>
            <a:xfrm>
              <a:off x="7340979" y="1971675"/>
              <a:ext cx="538200" cy="417900"/>
            </a:xfrm>
            <a:prstGeom prst="rect">
              <a:avLst/>
            </a:prstGeom>
            <a:noFill/>
            <a:ln>
              <a:noFill/>
            </a:ln>
          </p:spPr>
        </p:pic>
      </p:grpSp>
      <p:grpSp>
        <p:nvGrpSpPr>
          <p:cNvPr id="393" name="Shape 393"/>
          <p:cNvGrpSpPr/>
          <p:nvPr/>
        </p:nvGrpSpPr>
        <p:grpSpPr>
          <a:xfrm>
            <a:off x="5654000" y="1597525"/>
            <a:ext cx="707700" cy="798000"/>
            <a:chOff x="5620775" y="2172750"/>
            <a:chExt cx="707700" cy="798000"/>
          </a:xfrm>
        </p:grpSpPr>
        <p:sp>
          <p:nvSpPr>
            <p:cNvPr id="394" name="Shape 394"/>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95" name="Shape 395"/>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96" name="Shape 396"/>
          <p:cNvGrpSpPr/>
          <p:nvPr/>
        </p:nvGrpSpPr>
        <p:grpSpPr>
          <a:xfrm>
            <a:off x="5654000" y="3279175"/>
            <a:ext cx="707700" cy="798000"/>
            <a:chOff x="5620775" y="2212375"/>
            <a:chExt cx="707700" cy="798000"/>
          </a:xfrm>
        </p:grpSpPr>
        <p:sp>
          <p:nvSpPr>
            <p:cNvPr id="397" name="Shape 397"/>
            <p:cNvSpPr/>
            <p:nvPr/>
          </p:nvSpPr>
          <p:spPr>
            <a:xfrm>
              <a:off x="5620775" y="22123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398" name="Shape 398"/>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399" name="Shape 399"/>
          <p:cNvGrpSpPr/>
          <p:nvPr/>
        </p:nvGrpSpPr>
        <p:grpSpPr>
          <a:xfrm>
            <a:off x="6665000" y="3279175"/>
            <a:ext cx="707700" cy="798000"/>
            <a:chOff x="5620775" y="2172750"/>
            <a:chExt cx="707700" cy="798000"/>
          </a:xfrm>
        </p:grpSpPr>
        <p:sp>
          <p:nvSpPr>
            <p:cNvPr id="400" name="Shape 400"/>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01" name="Shape 401"/>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402" name="Shape 402"/>
          <p:cNvGrpSpPr/>
          <p:nvPr/>
        </p:nvGrpSpPr>
        <p:grpSpPr>
          <a:xfrm>
            <a:off x="7676000" y="3279175"/>
            <a:ext cx="707700" cy="798000"/>
            <a:chOff x="5620775" y="2172750"/>
            <a:chExt cx="707700" cy="798000"/>
          </a:xfrm>
        </p:grpSpPr>
        <p:sp>
          <p:nvSpPr>
            <p:cNvPr id="403" name="Shape 403"/>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04" name="Shape 404"/>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405" name="Shape 405"/>
          <p:cNvGrpSpPr/>
          <p:nvPr/>
        </p:nvGrpSpPr>
        <p:grpSpPr>
          <a:xfrm>
            <a:off x="3632000" y="3279175"/>
            <a:ext cx="707700" cy="798000"/>
            <a:chOff x="4040325" y="2325150"/>
            <a:chExt cx="707700" cy="798000"/>
          </a:xfrm>
        </p:grpSpPr>
        <p:sp>
          <p:nvSpPr>
            <p:cNvPr id="406" name="Shape 406"/>
            <p:cNvSpPr/>
            <p:nvPr/>
          </p:nvSpPr>
          <p:spPr>
            <a:xfrm>
              <a:off x="4040325" y="23251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QA</a:t>
              </a:r>
            </a:p>
          </p:txBody>
        </p:sp>
        <p:pic>
          <p:nvPicPr>
            <p:cNvPr id="407" name="Shape 407"/>
            <p:cNvPicPr preferRelativeResize="0"/>
            <p:nvPr/>
          </p:nvPicPr>
          <p:blipFill rotWithShape="1">
            <a:blip r:embed="rId6">
              <a:alphaModFix/>
            </a:blip>
            <a:srcRect b="0" l="0" r="0" t="0"/>
            <a:stretch/>
          </p:blipFill>
          <p:spPr>
            <a:xfrm>
              <a:off x="4106017" y="2355600"/>
              <a:ext cx="576300" cy="432300"/>
            </a:xfrm>
            <a:prstGeom prst="rect">
              <a:avLst/>
            </a:prstGeom>
            <a:noFill/>
            <a:ln>
              <a:noFill/>
            </a:ln>
          </p:spPr>
        </p:pic>
      </p:grpSp>
      <p:grpSp>
        <p:nvGrpSpPr>
          <p:cNvPr id="408" name="Shape 408"/>
          <p:cNvGrpSpPr/>
          <p:nvPr/>
        </p:nvGrpSpPr>
        <p:grpSpPr>
          <a:xfrm>
            <a:off x="2621000" y="3279175"/>
            <a:ext cx="707700" cy="798000"/>
            <a:chOff x="1690200" y="3200400"/>
            <a:chExt cx="707700" cy="798000"/>
          </a:xfrm>
        </p:grpSpPr>
        <p:sp>
          <p:nvSpPr>
            <p:cNvPr id="409" name="Shape 409"/>
            <p:cNvSpPr/>
            <p:nvPr/>
          </p:nvSpPr>
          <p:spPr>
            <a:xfrm>
              <a:off x="1690200" y="320040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UX</a:t>
              </a:r>
            </a:p>
          </p:txBody>
        </p:sp>
        <p:pic>
          <p:nvPicPr>
            <p:cNvPr id="410" name="Shape 410"/>
            <p:cNvPicPr preferRelativeResize="0"/>
            <p:nvPr/>
          </p:nvPicPr>
          <p:blipFill rotWithShape="1">
            <a:blip r:embed="rId5">
              <a:alphaModFix/>
            </a:blip>
            <a:srcRect b="0" l="0" r="0" t="0"/>
            <a:stretch/>
          </p:blipFill>
          <p:spPr>
            <a:xfrm>
              <a:off x="1815453" y="3313500"/>
              <a:ext cx="457200" cy="342900"/>
            </a:xfrm>
            <a:prstGeom prst="rect">
              <a:avLst/>
            </a:prstGeom>
            <a:noFill/>
            <a:ln>
              <a:noFill/>
            </a:ln>
          </p:spPr>
        </p:pic>
      </p:grpSp>
      <p:grpSp>
        <p:nvGrpSpPr>
          <p:cNvPr id="411" name="Shape 411"/>
          <p:cNvGrpSpPr/>
          <p:nvPr/>
        </p:nvGrpSpPr>
        <p:grpSpPr>
          <a:xfrm>
            <a:off x="1609987" y="3279162"/>
            <a:ext cx="707712" cy="798000"/>
            <a:chOff x="2569162" y="2276475"/>
            <a:chExt cx="707712" cy="798000"/>
          </a:xfrm>
        </p:grpSpPr>
        <p:sp>
          <p:nvSpPr>
            <p:cNvPr id="412" name="Shape 412"/>
            <p:cNvSpPr/>
            <p:nvPr/>
          </p:nvSpPr>
          <p:spPr>
            <a:xfrm>
              <a:off x="2569162" y="22764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PO</a:t>
              </a:r>
            </a:p>
          </p:txBody>
        </p:sp>
        <p:pic>
          <p:nvPicPr>
            <p:cNvPr id="413" name="Shape 413"/>
            <p:cNvPicPr preferRelativeResize="0"/>
            <p:nvPr/>
          </p:nvPicPr>
          <p:blipFill rotWithShape="1">
            <a:blip r:embed="rId4">
              <a:alphaModFix/>
            </a:blip>
            <a:srcRect b="0" l="0" r="0" t="0"/>
            <a:stretch/>
          </p:blipFill>
          <p:spPr>
            <a:xfrm>
              <a:off x="2654675" y="2360475"/>
              <a:ext cx="622199" cy="416700"/>
            </a:xfrm>
            <a:prstGeom prst="rect">
              <a:avLst/>
            </a:prstGeom>
            <a:noFill/>
            <a:ln>
              <a:noFill/>
            </a:ln>
          </p:spPr>
        </p:pic>
      </p:grpSp>
      <p:grpSp>
        <p:nvGrpSpPr>
          <p:cNvPr id="414" name="Shape 414"/>
          <p:cNvGrpSpPr/>
          <p:nvPr/>
        </p:nvGrpSpPr>
        <p:grpSpPr>
          <a:xfrm>
            <a:off x="592250" y="3273912"/>
            <a:ext cx="707700" cy="798000"/>
            <a:chOff x="2685025" y="1390575"/>
            <a:chExt cx="707700" cy="798000"/>
          </a:xfrm>
        </p:grpSpPr>
        <p:sp>
          <p:nvSpPr>
            <p:cNvPr id="415" name="Shape 415"/>
            <p:cNvSpPr/>
            <p:nvPr/>
          </p:nvSpPr>
          <p:spPr>
            <a:xfrm>
              <a:off x="2685025" y="13905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TL</a:t>
              </a:r>
            </a:p>
          </p:txBody>
        </p:sp>
        <p:pic>
          <p:nvPicPr>
            <p:cNvPr id="416" name="Shape 416"/>
            <p:cNvPicPr preferRelativeResize="0"/>
            <p:nvPr/>
          </p:nvPicPr>
          <p:blipFill rotWithShape="1">
            <a:blip r:embed="rId3">
              <a:alphaModFix/>
            </a:blip>
            <a:srcRect b="0" l="0" r="0" t="0"/>
            <a:stretch/>
          </p:blipFill>
          <p:spPr>
            <a:xfrm>
              <a:off x="2727766" y="1457350"/>
              <a:ext cx="622200" cy="409500"/>
            </a:xfrm>
            <a:prstGeom prst="rect">
              <a:avLst/>
            </a:prstGeom>
            <a:noFill/>
            <a:ln>
              <a:noFill/>
            </a:ln>
          </p:spPr>
        </p:pic>
      </p:grpSp>
      <p:sp>
        <p:nvSpPr>
          <p:cNvPr id="417" name="Shape 417"/>
          <p:cNvSpPr/>
          <p:nvPr/>
        </p:nvSpPr>
        <p:spPr>
          <a:xfrm>
            <a:off x="347375" y="1414175"/>
            <a:ext cx="8281200" cy="1163100"/>
          </a:xfrm>
          <a:prstGeom prst="roundRect">
            <a:avLst>
              <a:gd fmla="val 16667" name="adj"/>
            </a:avLst>
          </a:prstGeom>
          <a:no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8" name="Shape 418"/>
          <p:cNvSpPr/>
          <p:nvPr/>
        </p:nvSpPr>
        <p:spPr>
          <a:xfrm>
            <a:off x="428075" y="3096625"/>
            <a:ext cx="8281200" cy="1163100"/>
          </a:xfrm>
          <a:prstGeom prst="roundRect">
            <a:avLst>
              <a:gd fmla="val 16667" name="adj"/>
            </a:avLst>
          </a:prstGeom>
          <a:no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419" name="Shape 419"/>
          <p:cNvGrpSpPr/>
          <p:nvPr/>
        </p:nvGrpSpPr>
        <p:grpSpPr>
          <a:xfrm>
            <a:off x="4643000" y="3279175"/>
            <a:ext cx="707700" cy="798000"/>
            <a:chOff x="5620775" y="2212375"/>
            <a:chExt cx="707700" cy="798000"/>
          </a:xfrm>
        </p:grpSpPr>
        <p:sp>
          <p:nvSpPr>
            <p:cNvPr id="420" name="Shape 420"/>
            <p:cNvSpPr/>
            <p:nvPr/>
          </p:nvSpPr>
          <p:spPr>
            <a:xfrm>
              <a:off x="5620775" y="22123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21" name="Shape 421"/>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type="title"/>
          </p:nvPr>
        </p:nvSpPr>
        <p:spPr>
          <a:xfrm>
            <a:off x="1307650" y="51175"/>
            <a:ext cx="6430200" cy="967500"/>
          </a:xfrm>
          <a:prstGeom prst="rect">
            <a:avLst/>
          </a:prstGeom>
        </p:spPr>
        <p:txBody>
          <a:bodyPr anchorCtr="0" anchor="ctr" bIns="34275" lIns="34275" rIns="34275" tIns="34275">
            <a:noAutofit/>
          </a:bodyPr>
          <a:lstStyle/>
          <a:p>
            <a:pPr lvl="0" rtl="0">
              <a:spcBef>
                <a:spcPts val="0"/>
              </a:spcBef>
              <a:buNone/>
            </a:pPr>
            <a:r>
              <a:rPr lang="en-US"/>
              <a:t>Un produit unique</a:t>
            </a:r>
          </a:p>
        </p:txBody>
      </p:sp>
      <p:sp>
        <p:nvSpPr>
          <p:cNvPr id="428" name="Shape 428"/>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grpSp>
        <p:nvGrpSpPr>
          <p:cNvPr id="429" name="Shape 429"/>
          <p:cNvGrpSpPr/>
          <p:nvPr/>
        </p:nvGrpSpPr>
        <p:grpSpPr>
          <a:xfrm>
            <a:off x="464348" y="1382831"/>
            <a:ext cx="639690" cy="663856"/>
            <a:chOff x="2685025" y="1390575"/>
            <a:chExt cx="707700" cy="798000"/>
          </a:xfrm>
        </p:grpSpPr>
        <p:sp>
          <p:nvSpPr>
            <p:cNvPr id="430" name="Shape 430"/>
            <p:cNvSpPr/>
            <p:nvPr/>
          </p:nvSpPr>
          <p:spPr>
            <a:xfrm>
              <a:off x="2685025" y="13905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TL</a:t>
              </a:r>
            </a:p>
          </p:txBody>
        </p:sp>
        <p:pic>
          <p:nvPicPr>
            <p:cNvPr id="431" name="Shape 431"/>
            <p:cNvPicPr preferRelativeResize="0"/>
            <p:nvPr/>
          </p:nvPicPr>
          <p:blipFill rotWithShape="1">
            <a:blip r:embed="rId3">
              <a:alphaModFix/>
            </a:blip>
            <a:srcRect b="0" l="0" r="0" t="0"/>
            <a:stretch/>
          </p:blipFill>
          <p:spPr>
            <a:xfrm>
              <a:off x="2727766" y="1457350"/>
              <a:ext cx="622200" cy="409500"/>
            </a:xfrm>
            <a:prstGeom prst="rect">
              <a:avLst/>
            </a:prstGeom>
            <a:noFill/>
            <a:ln>
              <a:noFill/>
            </a:ln>
          </p:spPr>
        </p:pic>
      </p:grpSp>
      <p:grpSp>
        <p:nvGrpSpPr>
          <p:cNvPr id="432" name="Shape 432"/>
          <p:cNvGrpSpPr/>
          <p:nvPr/>
        </p:nvGrpSpPr>
        <p:grpSpPr>
          <a:xfrm>
            <a:off x="1346812" y="1382786"/>
            <a:ext cx="639701" cy="663856"/>
            <a:chOff x="2569162" y="2276475"/>
            <a:chExt cx="707712" cy="798000"/>
          </a:xfrm>
        </p:grpSpPr>
        <p:sp>
          <p:nvSpPr>
            <p:cNvPr id="433" name="Shape 433"/>
            <p:cNvSpPr/>
            <p:nvPr/>
          </p:nvSpPr>
          <p:spPr>
            <a:xfrm>
              <a:off x="2569162" y="22764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PO</a:t>
              </a:r>
            </a:p>
          </p:txBody>
        </p:sp>
        <p:pic>
          <p:nvPicPr>
            <p:cNvPr id="434" name="Shape 434"/>
            <p:cNvPicPr preferRelativeResize="0"/>
            <p:nvPr/>
          </p:nvPicPr>
          <p:blipFill rotWithShape="1">
            <a:blip r:embed="rId4">
              <a:alphaModFix/>
            </a:blip>
            <a:srcRect b="0" l="0" r="0" t="0"/>
            <a:stretch/>
          </p:blipFill>
          <p:spPr>
            <a:xfrm>
              <a:off x="2654675" y="2360475"/>
              <a:ext cx="622199" cy="416700"/>
            </a:xfrm>
            <a:prstGeom prst="rect">
              <a:avLst/>
            </a:prstGeom>
            <a:noFill/>
            <a:ln>
              <a:noFill/>
            </a:ln>
          </p:spPr>
        </p:pic>
      </p:grpSp>
      <p:grpSp>
        <p:nvGrpSpPr>
          <p:cNvPr id="435" name="Shape 435"/>
          <p:cNvGrpSpPr/>
          <p:nvPr/>
        </p:nvGrpSpPr>
        <p:grpSpPr>
          <a:xfrm>
            <a:off x="2298190" y="1382749"/>
            <a:ext cx="639690" cy="663856"/>
            <a:chOff x="1690200" y="3200400"/>
            <a:chExt cx="707700" cy="798000"/>
          </a:xfrm>
        </p:grpSpPr>
        <p:sp>
          <p:nvSpPr>
            <p:cNvPr id="436" name="Shape 436"/>
            <p:cNvSpPr/>
            <p:nvPr/>
          </p:nvSpPr>
          <p:spPr>
            <a:xfrm>
              <a:off x="1690200" y="320040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UX</a:t>
              </a:r>
            </a:p>
          </p:txBody>
        </p:sp>
        <p:pic>
          <p:nvPicPr>
            <p:cNvPr id="437" name="Shape 437"/>
            <p:cNvPicPr preferRelativeResize="0"/>
            <p:nvPr/>
          </p:nvPicPr>
          <p:blipFill rotWithShape="1">
            <a:blip r:embed="rId5">
              <a:alphaModFix/>
            </a:blip>
            <a:srcRect b="0" l="0" r="0" t="0"/>
            <a:stretch/>
          </p:blipFill>
          <p:spPr>
            <a:xfrm>
              <a:off x="1815453" y="3313500"/>
              <a:ext cx="457200" cy="342900"/>
            </a:xfrm>
            <a:prstGeom prst="rect">
              <a:avLst/>
            </a:prstGeom>
            <a:noFill/>
            <a:ln>
              <a:noFill/>
            </a:ln>
          </p:spPr>
        </p:pic>
      </p:grpSp>
      <p:grpSp>
        <p:nvGrpSpPr>
          <p:cNvPr id="438" name="Shape 438"/>
          <p:cNvGrpSpPr/>
          <p:nvPr/>
        </p:nvGrpSpPr>
        <p:grpSpPr>
          <a:xfrm>
            <a:off x="3212009" y="1382794"/>
            <a:ext cx="639690" cy="663856"/>
            <a:chOff x="3998850" y="2325150"/>
            <a:chExt cx="707700" cy="798000"/>
          </a:xfrm>
        </p:grpSpPr>
        <p:sp>
          <p:nvSpPr>
            <p:cNvPr id="439" name="Shape 439"/>
            <p:cNvSpPr/>
            <p:nvPr/>
          </p:nvSpPr>
          <p:spPr>
            <a:xfrm>
              <a:off x="3998850" y="23251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QA</a:t>
              </a:r>
            </a:p>
          </p:txBody>
        </p:sp>
        <p:pic>
          <p:nvPicPr>
            <p:cNvPr id="440" name="Shape 440"/>
            <p:cNvPicPr preferRelativeResize="0"/>
            <p:nvPr/>
          </p:nvPicPr>
          <p:blipFill rotWithShape="1">
            <a:blip r:embed="rId6">
              <a:alphaModFix/>
            </a:blip>
            <a:srcRect b="0" l="0" r="0" t="0"/>
            <a:stretch/>
          </p:blipFill>
          <p:spPr>
            <a:xfrm>
              <a:off x="4106017" y="2355600"/>
              <a:ext cx="576300" cy="432300"/>
            </a:xfrm>
            <a:prstGeom prst="rect">
              <a:avLst/>
            </a:prstGeom>
            <a:noFill/>
            <a:ln>
              <a:noFill/>
            </a:ln>
          </p:spPr>
        </p:pic>
      </p:grpSp>
      <p:grpSp>
        <p:nvGrpSpPr>
          <p:cNvPr id="441" name="Shape 441"/>
          <p:cNvGrpSpPr/>
          <p:nvPr/>
        </p:nvGrpSpPr>
        <p:grpSpPr>
          <a:xfrm>
            <a:off x="4125841" y="1382802"/>
            <a:ext cx="639690" cy="663856"/>
            <a:chOff x="5620775" y="2172750"/>
            <a:chExt cx="707700" cy="798000"/>
          </a:xfrm>
        </p:grpSpPr>
        <p:sp>
          <p:nvSpPr>
            <p:cNvPr id="442" name="Shape 442"/>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43" name="Shape 443"/>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444" name="Shape 444"/>
          <p:cNvGrpSpPr/>
          <p:nvPr/>
        </p:nvGrpSpPr>
        <p:grpSpPr>
          <a:xfrm>
            <a:off x="6867424" y="1382802"/>
            <a:ext cx="639690" cy="663856"/>
            <a:chOff x="5620775" y="2172750"/>
            <a:chExt cx="707700" cy="798000"/>
          </a:xfrm>
        </p:grpSpPr>
        <p:sp>
          <p:nvSpPr>
            <p:cNvPr id="445" name="Shape 445"/>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46" name="Shape 446"/>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447" name="Shape 447"/>
          <p:cNvGrpSpPr/>
          <p:nvPr/>
        </p:nvGrpSpPr>
        <p:grpSpPr>
          <a:xfrm>
            <a:off x="5953534" y="1382817"/>
            <a:ext cx="639690" cy="663856"/>
            <a:chOff x="7252850" y="1865025"/>
            <a:chExt cx="707700" cy="798000"/>
          </a:xfrm>
        </p:grpSpPr>
        <p:sp>
          <p:nvSpPr>
            <p:cNvPr id="448" name="Shape 448"/>
            <p:cNvSpPr/>
            <p:nvPr/>
          </p:nvSpPr>
          <p:spPr>
            <a:xfrm>
              <a:off x="7252850" y="186502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49" name="Shape 449"/>
            <p:cNvPicPr preferRelativeResize="0"/>
            <p:nvPr/>
          </p:nvPicPr>
          <p:blipFill rotWithShape="1">
            <a:blip r:embed="rId7">
              <a:alphaModFix/>
            </a:blip>
            <a:srcRect b="0" l="0" r="0" t="0"/>
            <a:stretch/>
          </p:blipFill>
          <p:spPr>
            <a:xfrm>
              <a:off x="7340979" y="1971675"/>
              <a:ext cx="538200" cy="417900"/>
            </a:xfrm>
            <a:prstGeom prst="rect">
              <a:avLst/>
            </a:prstGeom>
            <a:noFill/>
            <a:ln>
              <a:noFill/>
            </a:ln>
          </p:spPr>
        </p:pic>
      </p:grpSp>
      <p:grpSp>
        <p:nvGrpSpPr>
          <p:cNvPr id="450" name="Shape 450"/>
          <p:cNvGrpSpPr/>
          <p:nvPr/>
        </p:nvGrpSpPr>
        <p:grpSpPr>
          <a:xfrm>
            <a:off x="5039702" y="1382802"/>
            <a:ext cx="639690" cy="663856"/>
            <a:chOff x="5620775" y="2172750"/>
            <a:chExt cx="707700" cy="798000"/>
          </a:xfrm>
        </p:grpSpPr>
        <p:sp>
          <p:nvSpPr>
            <p:cNvPr id="451" name="Shape 451"/>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52" name="Shape 452"/>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sp>
        <p:nvSpPr>
          <p:cNvPr id="453" name="Shape 453"/>
          <p:cNvSpPr/>
          <p:nvPr/>
        </p:nvSpPr>
        <p:spPr>
          <a:xfrm>
            <a:off x="243050" y="1230375"/>
            <a:ext cx="7485600" cy="967500"/>
          </a:xfrm>
          <a:prstGeom prst="roundRect">
            <a:avLst>
              <a:gd fmla="val 16667" name="adj"/>
            </a:avLst>
          </a:prstGeom>
          <a:no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4" name="Shape 454"/>
          <p:cNvSpPr/>
          <p:nvPr/>
        </p:nvSpPr>
        <p:spPr>
          <a:xfrm rot="5400000">
            <a:off x="2753900" y="110775"/>
            <a:ext cx="2197800" cy="6436200"/>
          </a:xfrm>
          <a:prstGeom prst="bentUpArrow">
            <a:avLst>
              <a:gd fmla="val 9034" name="adj1"/>
              <a:gd fmla="val 12527" name="adj2"/>
              <a:gd fmla="val 25000" name="adj3"/>
            </a:avLst>
          </a:prstGeom>
          <a:solidFill>
            <a:schemeClr val="l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55" name="Shape 455"/>
          <p:cNvPicPr preferRelativeResize="0"/>
          <p:nvPr/>
        </p:nvPicPr>
        <p:blipFill rotWithShape="1">
          <a:blip r:embed="rId8">
            <a:alphaModFix/>
          </a:blip>
          <a:srcRect b="0" l="0" r="0" t="0"/>
          <a:stretch/>
        </p:blipFill>
        <p:spPr>
          <a:xfrm>
            <a:off x="7160675" y="3617225"/>
            <a:ext cx="1074600" cy="1074600"/>
          </a:xfrm>
          <a:prstGeom prst="rect">
            <a:avLst/>
          </a:prstGeom>
          <a:noFill/>
          <a:ln>
            <a:noFill/>
          </a:ln>
        </p:spPr>
      </p:pic>
      <p:grpSp>
        <p:nvGrpSpPr>
          <p:cNvPr id="456" name="Shape 456"/>
          <p:cNvGrpSpPr/>
          <p:nvPr/>
        </p:nvGrpSpPr>
        <p:grpSpPr>
          <a:xfrm>
            <a:off x="1531148" y="2525831"/>
            <a:ext cx="639690" cy="663856"/>
            <a:chOff x="2685025" y="1390575"/>
            <a:chExt cx="707700" cy="798000"/>
          </a:xfrm>
        </p:grpSpPr>
        <p:sp>
          <p:nvSpPr>
            <p:cNvPr id="457" name="Shape 457"/>
            <p:cNvSpPr/>
            <p:nvPr/>
          </p:nvSpPr>
          <p:spPr>
            <a:xfrm>
              <a:off x="2685025" y="13905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TL</a:t>
              </a:r>
            </a:p>
          </p:txBody>
        </p:sp>
        <p:pic>
          <p:nvPicPr>
            <p:cNvPr id="458" name="Shape 458"/>
            <p:cNvPicPr preferRelativeResize="0"/>
            <p:nvPr/>
          </p:nvPicPr>
          <p:blipFill rotWithShape="1">
            <a:blip r:embed="rId3">
              <a:alphaModFix/>
            </a:blip>
            <a:srcRect b="0" l="0" r="0" t="0"/>
            <a:stretch/>
          </p:blipFill>
          <p:spPr>
            <a:xfrm>
              <a:off x="2727766" y="1457350"/>
              <a:ext cx="622200" cy="409500"/>
            </a:xfrm>
            <a:prstGeom prst="rect">
              <a:avLst/>
            </a:prstGeom>
            <a:noFill/>
            <a:ln>
              <a:noFill/>
            </a:ln>
          </p:spPr>
        </p:pic>
      </p:grpSp>
      <p:grpSp>
        <p:nvGrpSpPr>
          <p:cNvPr id="459" name="Shape 459"/>
          <p:cNvGrpSpPr/>
          <p:nvPr/>
        </p:nvGrpSpPr>
        <p:grpSpPr>
          <a:xfrm>
            <a:off x="2413612" y="2525786"/>
            <a:ext cx="639701" cy="663856"/>
            <a:chOff x="2569162" y="2276475"/>
            <a:chExt cx="707712" cy="798000"/>
          </a:xfrm>
        </p:grpSpPr>
        <p:sp>
          <p:nvSpPr>
            <p:cNvPr id="460" name="Shape 460"/>
            <p:cNvSpPr/>
            <p:nvPr/>
          </p:nvSpPr>
          <p:spPr>
            <a:xfrm>
              <a:off x="2569162" y="227647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PO</a:t>
              </a:r>
            </a:p>
          </p:txBody>
        </p:sp>
        <p:pic>
          <p:nvPicPr>
            <p:cNvPr id="461" name="Shape 461"/>
            <p:cNvPicPr preferRelativeResize="0"/>
            <p:nvPr/>
          </p:nvPicPr>
          <p:blipFill rotWithShape="1">
            <a:blip r:embed="rId4">
              <a:alphaModFix/>
            </a:blip>
            <a:srcRect b="0" l="0" r="0" t="0"/>
            <a:stretch/>
          </p:blipFill>
          <p:spPr>
            <a:xfrm>
              <a:off x="2654675" y="2360475"/>
              <a:ext cx="622199" cy="416700"/>
            </a:xfrm>
            <a:prstGeom prst="rect">
              <a:avLst/>
            </a:prstGeom>
            <a:noFill/>
            <a:ln>
              <a:noFill/>
            </a:ln>
          </p:spPr>
        </p:pic>
      </p:grpSp>
      <p:grpSp>
        <p:nvGrpSpPr>
          <p:cNvPr id="462" name="Shape 462"/>
          <p:cNvGrpSpPr/>
          <p:nvPr/>
        </p:nvGrpSpPr>
        <p:grpSpPr>
          <a:xfrm>
            <a:off x="3364990" y="2525749"/>
            <a:ext cx="639690" cy="663856"/>
            <a:chOff x="1690200" y="3200400"/>
            <a:chExt cx="707700" cy="798000"/>
          </a:xfrm>
        </p:grpSpPr>
        <p:sp>
          <p:nvSpPr>
            <p:cNvPr id="463" name="Shape 463"/>
            <p:cNvSpPr/>
            <p:nvPr/>
          </p:nvSpPr>
          <p:spPr>
            <a:xfrm>
              <a:off x="1690200" y="320040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UX</a:t>
              </a:r>
            </a:p>
          </p:txBody>
        </p:sp>
        <p:pic>
          <p:nvPicPr>
            <p:cNvPr id="464" name="Shape 464"/>
            <p:cNvPicPr preferRelativeResize="0"/>
            <p:nvPr/>
          </p:nvPicPr>
          <p:blipFill rotWithShape="1">
            <a:blip r:embed="rId5">
              <a:alphaModFix/>
            </a:blip>
            <a:srcRect b="0" l="0" r="0" t="0"/>
            <a:stretch/>
          </p:blipFill>
          <p:spPr>
            <a:xfrm>
              <a:off x="1815453" y="3313500"/>
              <a:ext cx="457200" cy="342900"/>
            </a:xfrm>
            <a:prstGeom prst="rect">
              <a:avLst/>
            </a:prstGeom>
            <a:noFill/>
            <a:ln>
              <a:noFill/>
            </a:ln>
          </p:spPr>
        </p:pic>
      </p:grpSp>
      <p:grpSp>
        <p:nvGrpSpPr>
          <p:cNvPr id="465" name="Shape 465"/>
          <p:cNvGrpSpPr/>
          <p:nvPr/>
        </p:nvGrpSpPr>
        <p:grpSpPr>
          <a:xfrm>
            <a:off x="4278809" y="2525794"/>
            <a:ext cx="639690" cy="663856"/>
            <a:chOff x="3998850" y="2325150"/>
            <a:chExt cx="707700" cy="798000"/>
          </a:xfrm>
        </p:grpSpPr>
        <p:sp>
          <p:nvSpPr>
            <p:cNvPr id="466" name="Shape 466"/>
            <p:cNvSpPr/>
            <p:nvPr/>
          </p:nvSpPr>
          <p:spPr>
            <a:xfrm>
              <a:off x="3998850" y="23251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QA</a:t>
              </a:r>
            </a:p>
          </p:txBody>
        </p:sp>
        <p:pic>
          <p:nvPicPr>
            <p:cNvPr id="467" name="Shape 467"/>
            <p:cNvPicPr preferRelativeResize="0"/>
            <p:nvPr/>
          </p:nvPicPr>
          <p:blipFill rotWithShape="1">
            <a:blip r:embed="rId6">
              <a:alphaModFix/>
            </a:blip>
            <a:srcRect b="0" l="0" r="0" t="0"/>
            <a:stretch/>
          </p:blipFill>
          <p:spPr>
            <a:xfrm>
              <a:off x="4106017" y="2355600"/>
              <a:ext cx="576300" cy="432300"/>
            </a:xfrm>
            <a:prstGeom prst="rect">
              <a:avLst/>
            </a:prstGeom>
            <a:noFill/>
            <a:ln>
              <a:noFill/>
            </a:ln>
          </p:spPr>
        </p:pic>
      </p:grpSp>
      <p:grpSp>
        <p:nvGrpSpPr>
          <p:cNvPr id="468" name="Shape 468"/>
          <p:cNvGrpSpPr/>
          <p:nvPr/>
        </p:nvGrpSpPr>
        <p:grpSpPr>
          <a:xfrm>
            <a:off x="5192641" y="2525802"/>
            <a:ext cx="639690" cy="663856"/>
            <a:chOff x="5620775" y="2172750"/>
            <a:chExt cx="707700" cy="798000"/>
          </a:xfrm>
        </p:grpSpPr>
        <p:sp>
          <p:nvSpPr>
            <p:cNvPr id="469" name="Shape 469"/>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70" name="Shape 470"/>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471" name="Shape 471"/>
          <p:cNvGrpSpPr/>
          <p:nvPr/>
        </p:nvGrpSpPr>
        <p:grpSpPr>
          <a:xfrm>
            <a:off x="7934224" y="2525802"/>
            <a:ext cx="639690" cy="663856"/>
            <a:chOff x="5620775" y="2172750"/>
            <a:chExt cx="707700" cy="798000"/>
          </a:xfrm>
        </p:grpSpPr>
        <p:sp>
          <p:nvSpPr>
            <p:cNvPr id="472" name="Shape 472"/>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73" name="Shape 473"/>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grpSp>
        <p:nvGrpSpPr>
          <p:cNvPr id="474" name="Shape 474"/>
          <p:cNvGrpSpPr/>
          <p:nvPr/>
        </p:nvGrpSpPr>
        <p:grpSpPr>
          <a:xfrm>
            <a:off x="7020334" y="2525817"/>
            <a:ext cx="639690" cy="663856"/>
            <a:chOff x="7252850" y="1865025"/>
            <a:chExt cx="707700" cy="798000"/>
          </a:xfrm>
        </p:grpSpPr>
        <p:sp>
          <p:nvSpPr>
            <p:cNvPr id="475" name="Shape 475"/>
            <p:cNvSpPr/>
            <p:nvPr/>
          </p:nvSpPr>
          <p:spPr>
            <a:xfrm>
              <a:off x="7252850" y="1865025"/>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76" name="Shape 476"/>
            <p:cNvPicPr preferRelativeResize="0"/>
            <p:nvPr/>
          </p:nvPicPr>
          <p:blipFill rotWithShape="1">
            <a:blip r:embed="rId7">
              <a:alphaModFix/>
            </a:blip>
            <a:srcRect b="0" l="0" r="0" t="0"/>
            <a:stretch/>
          </p:blipFill>
          <p:spPr>
            <a:xfrm>
              <a:off x="7340979" y="1971675"/>
              <a:ext cx="538200" cy="417900"/>
            </a:xfrm>
            <a:prstGeom prst="rect">
              <a:avLst/>
            </a:prstGeom>
            <a:noFill/>
            <a:ln>
              <a:noFill/>
            </a:ln>
          </p:spPr>
        </p:pic>
      </p:grpSp>
      <p:grpSp>
        <p:nvGrpSpPr>
          <p:cNvPr id="477" name="Shape 477"/>
          <p:cNvGrpSpPr/>
          <p:nvPr/>
        </p:nvGrpSpPr>
        <p:grpSpPr>
          <a:xfrm>
            <a:off x="6106502" y="2525802"/>
            <a:ext cx="639690" cy="663856"/>
            <a:chOff x="5620775" y="2172750"/>
            <a:chExt cx="707700" cy="798000"/>
          </a:xfrm>
        </p:grpSpPr>
        <p:sp>
          <p:nvSpPr>
            <p:cNvPr id="478" name="Shape 478"/>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479" name="Shape 479"/>
            <p:cNvPicPr preferRelativeResize="0"/>
            <p:nvPr/>
          </p:nvPicPr>
          <p:blipFill rotWithShape="1">
            <a:blip r:embed="rId7">
              <a:alphaModFix/>
            </a:blip>
            <a:srcRect b="0" l="0" r="0" t="0"/>
            <a:stretch/>
          </p:blipFill>
          <p:spPr>
            <a:xfrm>
              <a:off x="5683179" y="2217125"/>
              <a:ext cx="538200" cy="417900"/>
            </a:xfrm>
            <a:prstGeom prst="rect">
              <a:avLst/>
            </a:prstGeom>
            <a:noFill/>
            <a:ln>
              <a:noFill/>
            </a:ln>
          </p:spPr>
        </p:pic>
      </p:grpSp>
      <p:sp>
        <p:nvSpPr>
          <p:cNvPr id="480" name="Shape 480"/>
          <p:cNvSpPr/>
          <p:nvPr/>
        </p:nvSpPr>
        <p:spPr>
          <a:xfrm>
            <a:off x="1309850" y="2373375"/>
            <a:ext cx="7485600" cy="967500"/>
          </a:xfrm>
          <a:prstGeom prst="roundRect">
            <a:avLst>
              <a:gd fmla="val 16667" name="adj"/>
            </a:avLst>
          </a:prstGeom>
          <a:noFill/>
          <a:ln cap="flat" cmpd="sng" w="19050">
            <a:solidFill>
              <a:schemeClr val="l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81" name="Shape 481"/>
          <p:cNvSpPr/>
          <p:nvPr/>
        </p:nvSpPr>
        <p:spPr>
          <a:xfrm>
            <a:off x="2920475" y="3388550"/>
            <a:ext cx="170400" cy="7464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sp>
        <p:nvSpPr>
          <p:cNvPr id="487" name="Shape 487"/>
          <p:cNvSpPr txBox="1"/>
          <p:nvPr>
            <p:ph idx="4294967295" type="title"/>
          </p:nvPr>
        </p:nvSpPr>
        <p:spPr>
          <a:xfrm>
            <a:off x="14400" y="127375"/>
            <a:ext cx="9129600" cy="967500"/>
          </a:xfrm>
          <a:prstGeom prst="rect">
            <a:avLst/>
          </a:prstGeom>
        </p:spPr>
        <p:txBody>
          <a:bodyPr anchorCtr="0" anchor="ctr" bIns="34275" lIns="34275" rIns="34275" tIns="34275">
            <a:noAutofit/>
          </a:bodyPr>
          <a:lstStyle/>
          <a:p>
            <a:pPr lvl="0" rtl="0">
              <a:spcBef>
                <a:spcPts val="0"/>
              </a:spcBef>
              <a:buNone/>
            </a:pPr>
            <a:r>
              <a:rPr lang="en-US"/>
              <a:t>Réduire la boucle de </a:t>
            </a:r>
            <a:r>
              <a:rPr i="1" lang="en-US"/>
              <a:t>feedback</a:t>
            </a:r>
          </a:p>
        </p:txBody>
      </p:sp>
      <p:sp>
        <p:nvSpPr>
          <p:cNvPr id="488" name="Shape 488"/>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489" name="Shape 489"/>
          <p:cNvSpPr/>
          <p:nvPr/>
        </p:nvSpPr>
        <p:spPr>
          <a:xfrm>
            <a:off x="458825" y="2066475"/>
            <a:ext cx="6883050" cy="1376800"/>
          </a:xfrm>
          <a:custGeom>
            <a:pathLst>
              <a:path extrusionOk="0" h="55072" w="275322">
                <a:moveTo>
                  <a:pt x="0" y="10655"/>
                </a:moveTo>
                <a:cubicBezTo>
                  <a:pt x="13096" y="9147"/>
                  <a:pt x="58805" y="-4423"/>
                  <a:pt x="78580" y="1608"/>
                </a:cubicBezTo>
                <a:cubicBezTo>
                  <a:pt x="98354" y="7639"/>
                  <a:pt x="97836" y="42965"/>
                  <a:pt x="118645" y="46843"/>
                </a:cubicBezTo>
                <a:cubicBezTo>
                  <a:pt x="139453" y="50720"/>
                  <a:pt x="178355" y="24053"/>
                  <a:pt x="203429" y="24872"/>
                </a:cubicBezTo>
                <a:cubicBezTo>
                  <a:pt x="228502" y="25690"/>
                  <a:pt x="257496" y="46757"/>
                  <a:pt x="269085" y="51755"/>
                </a:cubicBezTo>
                <a:cubicBezTo>
                  <a:pt x="280674" y="56752"/>
                  <a:pt x="272316" y="54339"/>
                  <a:pt x="272963" y="54856"/>
                </a:cubicBezTo>
              </a:path>
            </a:pathLst>
          </a:custGeom>
          <a:noFill/>
          <a:ln cap="flat" cmpd="sng" w="76200">
            <a:solidFill>
              <a:srgbClr val="FFFFFF"/>
            </a:solidFill>
            <a:prstDash val="dot"/>
            <a:round/>
            <a:headEnd len="lg" w="lg" type="none"/>
            <a:tailEnd len="lg" w="lg" type="none"/>
          </a:ln>
        </p:spPr>
      </p:sp>
      <p:pic>
        <p:nvPicPr>
          <p:cNvPr id="490" name="Shape 490"/>
          <p:cNvPicPr preferRelativeResize="0"/>
          <p:nvPr/>
        </p:nvPicPr>
        <p:blipFill>
          <a:blip r:embed="rId3">
            <a:alphaModFix/>
          </a:blip>
          <a:stretch>
            <a:fillRect/>
          </a:stretch>
        </p:blipFill>
        <p:spPr>
          <a:xfrm>
            <a:off x="7393574" y="2992599"/>
            <a:ext cx="1539075" cy="1154300"/>
          </a:xfrm>
          <a:prstGeom prst="rect">
            <a:avLst/>
          </a:prstGeom>
          <a:noFill/>
          <a:ln>
            <a:noFill/>
          </a:ln>
        </p:spPr>
      </p:pic>
      <p:pic>
        <p:nvPicPr>
          <p:cNvPr id="491" name="Shape 491"/>
          <p:cNvPicPr preferRelativeResize="0"/>
          <p:nvPr/>
        </p:nvPicPr>
        <p:blipFill>
          <a:blip r:embed="rId4">
            <a:alphaModFix/>
          </a:blip>
          <a:stretch>
            <a:fillRect/>
          </a:stretch>
        </p:blipFill>
        <p:spPr>
          <a:xfrm>
            <a:off x="255249" y="0"/>
            <a:ext cx="8633500" cy="485635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pic>
        <p:nvPicPr>
          <p:cNvPr id="144" name="Shape 144"/>
          <p:cNvPicPr preferRelativeResize="0"/>
          <p:nvPr/>
        </p:nvPicPr>
        <p:blipFill rotWithShape="1">
          <a:blip r:embed="rId3">
            <a:alphaModFix/>
          </a:blip>
          <a:srcRect b="15504" l="10416" r="11207" t="14842"/>
          <a:stretch/>
        </p:blipFill>
        <p:spPr>
          <a:xfrm>
            <a:off x="6083675" y="1012000"/>
            <a:ext cx="2612099" cy="3480299"/>
          </a:xfrm>
          <a:prstGeom prst="rect">
            <a:avLst/>
          </a:prstGeom>
          <a:noFill/>
          <a:ln>
            <a:noFill/>
          </a:ln>
        </p:spPr>
      </p:pic>
      <p:sp>
        <p:nvSpPr>
          <p:cNvPr id="145" name="Shape 145"/>
          <p:cNvSpPr txBox="1"/>
          <p:nvPr>
            <p:ph type="title"/>
          </p:nvPr>
        </p:nvSpPr>
        <p:spPr>
          <a:xfrm>
            <a:off x="549007" y="140854"/>
            <a:ext cx="8046000" cy="1451400"/>
          </a:xfrm>
          <a:prstGeom prst="rect">
            <a:avLst/>
          </a:prstGeom>
        </p:spPr>
        <p:txBody>
          <a:bodyPr anchorCtr="0" anchor="t" bIns="34275" lIns="34275" rIns="34275" tIns="34275">
            <a:noAutofit/>
          </a:bodyPr>
          <a:lstStyle/>
          <a:p>
            <a:pPr lvl="0">
              <a:spcBef>
                <a:spcPts val="0"/>
              </a:spcBef>
              <a:buNone/>
            </a:pPr>
            <a:r>
              <a:rPr lang="en-US"/>
              <a:t>Hello</a:t>
            </a:r>
          </a:p>
        </p:txBody>
      </p:sp>
      <p:sp>
        <p:nvSpPr>
          <p:cNvPr id="146" name="Shape 146"/>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147" name="Shape 147"/>
          <p:cNvPicPr preferRelativeResize="0"/>
          <p:nvPr/>
        </p:nvPicPr>
        <p:blipFill rotWithShape="1">
          <a:blip r:embed="rId4">
            <a:alphaModFix/>
          </a:blip>
          <a:srcRect b="22063" l="31360" r="23594" t="19522"/>
          <a:stretch/>
        </p:blipFill>
        <p:spPr>
          <a:xfrm>
            <a:off x="437825" y="1012000"/>
            <a:ext cx="2659477" cy="2386800"/>
          </a:xfrm>
          <a:prstGeom prst="rect">
            <a:avLst/>
          </a:prstGeom>
          <a:noFill/>
          <a:ln>
            <a:noFill/>
          </a:ln>
        </p:spPr>
      </p:pic>
      <p:sp>
        <p:nvSpPr>
          <p:cNvPr id="148" name="Shape 148"/>
          <p:cNvSpPr txBox="1"/>
          <p:nvPr/>
        </p:nvSpPr>
        <p:spPr>
          <a:xfrm>
            <a:off x="437850" y="3398800"/>
            <a:ext cx="2659500" cy="1093500"/>
          </a:xfrm>
          <a:prstGeom prst="rect">
            <a:avLst/>
          </a:prstGeom>
          <a:solidFill>
            <a:srgbClr val="FFFFFF"/>
          </a:solidFill>
          <a:ln>
            <a:noFill/>
          </a:ln>
        </p:spPr>
        <p:txBody>
          <a:bodyPr anchorCtr="0" anchor="t" bIns="79125" lIns="79125" rIns="79125" tIns="79125">
            <a:noAutofit/>
          </a:bodyPr>
          <a:lstStyle/>
          <a:p>
            <a:pPr lvl="0" rtl="0" algn="ctr">
              <a:spcBef>
                <a:spcPts val="0"/>
              </a:spcBef>
              <a:buNone/>
            </a:pPr>
            <a:r>
              <a:rPr b="1" lang="en-US" sz="1600">
                <a:solidFill>
                  <a:srgbClr val="6FA8DC"/>
                </a:solidFill>
                <a:latin typeface="Proxima Nova"/>
                <a:ea typeface="Proxima Nova"/>
                <a:cs typeface="Proxima Nova"/>
                <a:sym typeface="Proxima Nova"/>
              </a:rPr>
              <a:t>Nicolas Bourgeois</a:t>
            </a:r>
          </a:p>
          <a:p>
            <a:pPr lvl="0" rtl="0" algn="ctr">
              <a:spcBef>
                <a:spcPts val="0"/>
              </a:spcBef>
              <a:buNone/>
            </a:pPr>
            <a:r>
              <a:rPr lang="en-US" sz="1000">
                <a:latin typeface="Proxima Nova"/>
                <a:ea typeface="Proxima Nova"/>
                <a:cs typeface="Proxima Nova"/>
                <a:sym typeface="Proxima Nova"/>
              </a:rPr>
              <a:t>I</a:t>
            </a:r>
            <a:r>
              <a:rPr lang="en-US" sz="1000">
                <a:highlight>
                  <a:srgbClr val="FFFFFF"/>
                </a:highlight>
                <a:latin typeface="Proxima Nova"/>
                <a:ea typeface="Proxima Nova"/>
                <a:cs typeface="Proxima Nova"/>
                <a:sym typeface="Proxima Nova"/>
              </a:rPr>
              <a:t>T Manager domaine finance </a:t>
            </a:r>
          </a:p>
          <a:p>
            <a:pPr lvl="0" rtl="0" algn="ctr">
              <a:spcBef>
                <a:spcPts val="0"/>
              </a:spcBef>
              <a:buNone/>
            </a:pPr>
            <a:r>
              <a:t/>
            </a:r>
            <a:endParaRPr b="1" sz="1200">
              <a:highlight>
                <a:srgbClr val="FFFFFF"/>
              </a:highlight>
              <a:latin typeface="Proxima Nova"/>
              <a:ea typeface="Proxima Nova"/>
              <a:cs typeface="Proxima Nova"/>
              <a:sym typeface="Proxima Nova"/>
            </a:endParaRPr>
          </a:p>
          <a:p>
            <a:pPr lvl="0" rtl="0" algn="ctr">
              <a:spcBef>
                <a:spcPts val="0"/>
              </a:spcBef>
              <a:buClr>
                <a:srgbClr val="000000"/>
              </a:buClr>
              <a:buFont typeface="Arial"/>
              <a:buNone/>
            </a:pPr>
            <a:r>
              <a:t/>
            </a:r>
            <a:endParaRPr b="1" sz="1200">
              <a:highlight>
                <a:srgbClr val="FFFFFF"/>
              </a:highlight>
              <a:latin typeface="Proxima Nova"/>
              <a:ea typeface="Proxima Nova"/>
              <a:cs typeface="Proxima Nova"/>
              <a:sym typeface="Proxima Nova"/>
            </a:endParaRPr>
          </a:p>
          <a:p>
            <a:pPr lvl="0" rtl="0" algn="ctr">
              <a:spcBef>
                <a:spcPts val="0"/>
              </a:spcBef>
              <a:buClr>
                <a:srgbClr val="000000"/>
              </a:buClr>
              <a:buSzPct val="100000"/>
              <a:buFont typeface="Arial"/>
              <a:buNone/>
            </a:pPr>
            <a:r>
              <a:rPr lang="en-US" sz="1000">
                <a:highlight>
                  <a:srgbClr val="FFFFFF"/>
                </a:highlight>
                <a:latin typeface="Proxima Nova"/>
                <a:ea typeface="Proxima Nova"/>
                <a:cs typeface="Proxima Nova"/>
                <a:sym typeface="Proxima Nova"/>
              </a:rPr>
              <a:t>DSI de GBIS</a:t>
            </a:r>
          </a:p>
        </p:txBody>
      </p:sp>
      <p:pic>
        <p:nvPicPr>
          <p:cNvPr id="149" name="Shape 149"/>
          <p:cNvPicPr preferRelativeResize="0"/>
          <p:nvPr/>
        </p:nvPicPr>
        <p:blipFill rotWithShape="1">
          <a:blip r:embed="rId5">
            <a:alphaModFix/>
          </a:blip>
          <a:srcRect b="13224" l="21285" r="5163" t="13224"/>
          <a:stretch/>
        </p:blipFill>
        <p:spPr>
          <a:xfrm>
            <a:off x="3277175" y="1012000"/>
            <a:ext cx="2612096" cy="3480299"/>
          </a:xfrm>
          <a:prstGeom prst="rect">
            <a:avLst/>
          </a:prstGeom>
          <a:noFill/>
          <a:ln>
            <a:noFill/>
          </a:ln>
        </p:spPr>
      </p:pic>
      <p:sp>
        <p:nvSpPr>
          <p:cNvPr id="150" name="Shape 150"/>
          <p:cNvSpPr txBox="1"/>
          <p:nvPr/>
        </p:nvSpPr>
        <p:spPr>
          <a:xfrm>
            <a:off x="3284462" y="3398800"/>
            <a:ext cx="2612100" cy="1093500"/>
          </a:xfrm>
          <a:prstGeom prst="rect">
            <a:avLst/>
          </a:prstGeom>
          <a:solidFill>
            <a:srgbClr val="FFFFFF"/>
          </a:solidFill>
          <a:ln>
            <a:noFill/>
          </a:ln>
        </p:spPr>
        <p:txBody>
          <a:bodyPr anchorCtr="0" anchor="t" bIns="79125" lIns="79125" rIns="79125" tIns="79125">
            <a:noAutofit/>
          </a:bodyPr>
          <a:lstStyle/>
          <a:p>
            <a:pPr lvl="0" rtl="0" algn="ctr">
              <a:spcBef>
                <a:spcPts val="0"/>
              </a:spcBef>
              <a:buNone/>
            </a:pPr>
            <a:r>
              <a:rPr b="1" lang="en-US" sz="1600">
                <a:solidFill>
                  <a:srgbClr val="6FA8DC"/>
                </a:solidFill>
                <a:latin typeface="Proxima Nova"/>
                <a:ea typeface="Proxima Nova"/>
                <a:cs typeface="Proxima Nova"/>
                <a:sym typeface="Proxima Nova"/>
              </a:rPr>
              <a:t>David Caramelo</a:t>
            </a:r>
          </a:p>
          <a:p>
            <a:pPr lvl="0" rtl="0" algn="ctr">
              <a:spcBef>
                <a:spcPts val="0"/>
              </a:spcBef>
              <a:buNone/>
            </a:pPr>
            <a:r>
              <a:rPr lang="en-US" sz="1000">
                <a:latin typeface="Proxima Nova"/>
                <a:ea typeface="Proxima Nova"/>
                <a:cs typeface="Proxima Nova"/>
                <a:sym typeface="Proxima Nova"/>
              </a:rPr>
              <a:t>Tech Lead / Scrum Master</a:t>
            </a:r>
          </a:p>
          <a:p>
            <a:pPr lvl="0" rtl="0" algn="ctr">
              <a:spcBef>
                <a:spcPts val="0"/>
              </a:spcBef>
              <a:buNone/>
            </a:pPr>
            <a:r>
              <a:t/>
            </a:r>
            <a:endParaRPr b="1" sz="1200">
              <a:highlight>
                <a:srgbClr val="FFFFFF"/>
              </a:highlight>
              <a:latin typeface="Proxima Nova"/>
              <a:ea typeface="Proxima Nova"/>
              <a:cs typeface="Proxima Nova"/>
              <a:sym typeface="Proxima Nova"/>
            </a:endParaRPr>
          </a:p>
          <a:p>
            <a:pPr lvl="0" rtl="0" algn="ctr">
              <a:spcBef>
                <a:spcPts val="0"/>
              </a:spcBef>
              <a:buClr>
                <a:srgbClr val="000000"/>
              </a:buClr>
              <a:buFont typeface="Arial"/>
              <a:buNone/>
            </a:pPr>
            <a:r>
              <a:t/>
            </a:r>
            <a:endParaRPr b="1" sz="1000">
              <a:highlight>
                <a:srgbClr val="FFFFFF"/>
              </a:highlight>
              <a:latin typeface="Proxima Nova"/>
              <a:ea typeface="Proxima Nova"/>
              <a:cs typeface="Proxima Nova"/>
              <a:sym typeface="Proxima Nova"/>
            </a:endParaRPr>
          </a:p>
        </p:txBody>
      </p:sp>
      <p:pic>
        <p:nvPicPr>
          <p:cNvPr id="151" name="Shape 151"/>
          <p:cNvPicPr preferRelativeResize="0"/>
          <p:nvPr/>
        </p:nvPicPr>
        <p:blipFill>
          <a:blip r:embed="rId6">
            <a:alphaModFix/>
          </a:blip>
          <a:stretch>
            <a:fillRect/>
          </a:stretch>
        </p:blipFill>
        <p:spPr>
          <a:xfrm>
            <a:off x="4022912" y="4002765"/>
            <a:ext cx="1120624" cy="381634"/>
          </a:xfrm>
          <a:prstGeom prst="rect">
            <a:avLst/>
          </a:prstGeom>
          <a:noFill/>
          <a:ln>
            <a:noFill/>
          </a:ln>
        </p:spPr>
      </p:pic>
      <p:sp>
        <p:nvSpPr>
          <p:cNvPr id="152" name="Shape 152"/>
          <p:cNvSpPr txBox="1"/>
          <p:nvPr/>
        </p:nvSpPr>
        <p:spPr>
          <a:xfrm>
            <a:off x="6069099" y="3398800"/>
            <a:ext cx="2612100" cy="1093500"/>
          </a:xfrm>
          <a:prstGeom prst="rect">
            <a:avLst/>
          </a:prstGeom>
          <a:solidFill>
            <a:srgbClr val="FFFFFF"/>
          </a:solidFill>
          <a:ln>
            <a:noFill/>
          </a:ln>
        </p:spPr>
        <p:txBody>
          <a:bodyPr anchorCtr="0" anchor="t" bIns="79125" lIns="79125" rIns="79125" tIns="79125">
            <a:noAutofit/>
          </a:bodyPr>
          <a:lstStyle/>
          <a:p>
            <a:pPr lvl="0" rtl="0" algn="ctr">
              <a:spcBef>
                <a:spcPts val="0"/>
              </a:spcBef>
              <a:buNone/>
            </a:pPr>
            <a:r>
              <a:rPr b="1" lang="en-US" sz="1600">
                <a:solidFill>
                  <a:srgbClr val="6FA8DC"/>
                </a:solidFill>
                <a:latin typeface="Proxima Nova"/>
                <a:ea typeface="Proxima Nova"/>
                <a:cs typeface="Proxima Nova"/>
                <a:sym typeface="Proxima Nova"/>
              </a:rPr>
              <a:t>Diego Lemos</a:t>
            </a:r>
          </a:p>
          <a:p>
            <a:pPr lvl="0" rtl="0" algn="ctr">
              <a:spcBef>
                <a:spcPts val="0"/>
              </a:spcBef>
              <a:buNone/>
            </a:pPr>
            <a:r>
              <a:rPr lang="en-US" sz="1000">
                <a:latin typeface="Proxima Nova"/>
                <a:ea typeface="Proxima Nova"/>
                <a:cs typeface="Proxima Nova"/>
                <a:sym typeface="Proxima Nova"/>
              </a:rPr>
              <a:t>Tech coach</a:t>
            </a:r>
          </a:p>
          <a:p>
            <a:pPr lvl="0" rtl="0" algn="ctr">
              <a:spcBef>
                <a:spcPts val="0"/>
              </a:spcBef>
              <a:buNone/>
            </a:pPr>
            <a:r>
              <a:t/>
            </a:r>
            <a:endParaRPr b="1" sz="1200">
              <a:highlight>
                <a:srgbClr val="FFFFFF"/>
              </a:highlight>
              <a:latin typeface="Proxima Nova"/>
              <a:ea typeface="Proxima Nova"/>
              <a:cs typeface="Proxima Nova"/>
              <a:sym typeface="Proxima Nova"/>
            </a:endParaRPr>
          </a:p>
          <a:p>
            <a:pPr lvl="0" rtl="0" algn="ctr">
              <a:spcBef>
                <a:spcPts val="0"/>
              </a:spcBef>
              <a:buNone/>
            </a:pPr>
            <a:r>
              <a:t/>
            </a:r>
            <a:endParaRPr b="1" sz="1200">
              <a:highlight>
                <a:srgbClr val="FFFFFF"/>
              </a:highlight>
              <a:latin typeface="Proxima Nova"/>
              <a:ea typeface="Proxima Nova"/>
              <a:cs typeface="Proxima Nova"/>
              <a:sym typeface="Proxima Nova"/>
            </a:endParaRPr>
          </a:p>
          <a:p>
            <a:pPr lvl="0" rtl="0" algn="ctr">
              <a:spcBef>
                <a:spcPts val="0"/>
              </a:spcBef>
              <a:buClr>
                <a:srgbClr val="000000"/>
              </a:buClr>
              <a:buFont typeface="Arial"/>
              <a:buNone/>
            </a:pPr>
            <a:r>
              <a:t/>
            </a:r>
            <a:endParaRPr b="1" sz="1000">
              <a:highlight>
                <a:srgbClr val="FFFFFF"/>
              </a:highlight>
              <a:latin typeface="Proxima Nova"/>
              <a:ea typeface="Proxima Nova"/>
              <a:cs typeface="Proxima Nova"/>
              <a:sym typeface="Proxima Nova"/>
            </a:endParaRPr>
          </a:p>
        </p:txBody>
      </p:sp>
      <p:pic>
        <p:nvPicPr>
          <p:cNvPr id="153" name="Shape 153"/>
          <p:cNvPicPr preferRelativeResize="0"/>
          <p:nvPr/>
        </p:nvPicPr>
        <p:blipFill>
          <a:blip r:embed="rId7">
            <a:alphaModFix/>
          </a:blip>
          <a:stretch>
            <a:fillRect/>
          </a:stretch>
        </p:blipFill>
        <p:spPr>
          <a:xfrm>
            <a:off x="6949439" y="4048323"/>
            <a:ext cx="880572" cy="290524"/>
          </a:xfrm>
          <a:prstGeom prst="rect">
            <a:avLst/>
          </a:prstGeom>
          <a:noFill/>
          <a:ln>
            <a:noFill/>
          </a:ln>
        </p:spPr>
      </p:pic>
      <p:pic>
        <p:nvPicPr>
          <p:cNvPr id="154" name="Shape 154"/>
          <p:cNvPicPr preferRelativeResize="0"/>
          <p:nvPr/>
        </p:nvPicPr>
        <p:blipFill>
          <a:blip r:embed="rId8">
            <a:alphaModFix/>
          </a:blip>
          <a:stretch>
            <a:fillRect/>
          </a:stretch>
        </p:blipFill>
        <p:spPr>
          <a:xfrm>
            <a:off x="1207277" y="4002775"/>
            <a:ext cx="1120631" cy="219299"/>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pic>
        <p:nvPicPr>
          <p:cNvPr id="496" name="Shape 496"/>
          <p:cNvPicPr preferRelativeResize="0"/>
          <p:nvPr/>
        </p:nvPicPr>
        <p:blipFill rotWithShape="1">
          <a:blip r:embed="rId3">
            <a:alphaModFix/>
          </a:blip>
          <a:srcRect b="0" l="0" r="0" t="0"/>
          <a:stretch/>
        </p:blipFill>
        <p:spPr>
          <a:xfrm>
            <a:off x="2677719" y="0"/>
            <a:ext cx="6465599" cy="2547300"/>
          </a:xfrm>
          <a:prstGeom prst="rect">
            <a:avLst/>
          </a:prstGeom>
          <a:noFill/>
          <a:ln>
            <a:noFill/>
          </a:ln>
        </p:spPr>
      </p:pic>
      <p:pic>
        <p:nvPicPr>
          <p:cNvPr id="497" name="Shape 497"/>
          <p:cNvPicPr preferRelativeResize="0"/>
          <p:nvPr/>
        </p:nvPicPr>
        <p:blipFill rotWithShape="1">
          <a:blip r:embed="rId4">
            <a:alphaModFix/>
          </a:blip>
          <a:srcRect b="0" l="0" r="0" t="0"/>
          <a:stretch/>
        </p:blipFill>
        <p:spPr>
          <a:xfrm>
            <a:off x="0" y="2547366"/>
            <a:ext cx="6269700" cy="2596500"/>
          </a:xfrm>
          <a:prstGeom prst="rect">
            <a:avLst/>
          </a:prstGeom>
          <a:noFill/>
          <a:ln>
            <a:noFill/>
          </a:ln>
        </p:spPr>
      </p:pic>
      <p:grpSp>
        <p:nvGrpSpPr>
          <p:cNvPr id="498" name="Shape 498"/>
          <p:cNvGrpSpPr/>
          <p:nvPr/>
        </p:nvGrpSpPr>
        <p:grpSpPr>
          <a:xfrm>
            <a:off x="-271" y="0"/>
            <a:ext cx="2679348" cy="2547350"/>
            <a:chOff x="65310" y="0"/>
            <a:chExt cx="2548604" cy="2547350"/>
          </a:xfrm>
        </p:grpSpPr>
        <p:pic>
          <p:nvPicPr>
            <p:cNvPr id="499" name="Shape 499"/>
            <p:cNvPicPr preferRelativeResize="0"/>
            <p:nvPr/>
          </p:nvPicPr>
          <p:blipFill rotWithShape="1">
            <a:blip r:embed="rId5">
              <a:alphaModFix/>
            </a:blip>
            <a:srcRect b="0" l="0" r="0" t="0"/>
            <a:stretch/>
          </p:blipFill>
          <p:spPr>
            <a:xfrm>
              <a:off x="84015" y="975650"/>
              <a:ext cx="2529900" cy="1571700"/>
            </a:xfrm>
            <a:prstGeom prst="rect">
              <a:avLst/>
            </a:prstGeom>
            <a:noFill/>
            <a:ln>
              <a:noFill/>
            </a:ln>
          </p:spPr>
        </p:pic>
        <p:sp>
          <p:nvSpPr>
            <p:cNvPr id="500" name="Shape 500"/>
            <p:cNvSpPr txBox="1"/>
            <p:nvPr/>
          </p:nvSpPr>
          <p:spPr>
            <a:xfrm>
              <a:off x="65310" y="0"/>
              <a:ext cx="2481900" cy="881700"/>
            </a:xfrm>
            <a:prstGeom prst="rect">
              <a:avLst/>
            </a:prstGeom>
            <a:noFill/>
            <a:ln>
              <a:noFill/>
            </a:ln>
          </p:spPr>
          <p:txBody>
            <a:bodyPr anchorCtr="0" anchor="t" bIns="37425" lIns="74825" rIns="74825" tIns="37425">
              <a:noAutofit/>
            </a:bodyPr>
            <a:lstStyle/>
            <a:p>
              <a:pPr indent="0" lvl="0" marL="0" marR="0" rtl="0" algn="ctr">
                <a:spcBef>
                  <a:spcPts val="0"/>
                </a:spcBef>
                <a:buSzPct val="25000"/>
                <a:buNone/>
              </a:pPr>
              <a:r>
                <a:rPr b="1" i="1" lang="en-US" sz="2000">
                  <a:solidFill>
                    <a:srgbClr val="FFFFFF"/>
                  </a:solidFill>
                  <a:latin typeface="Verdana"/>
                  <a:ea typeface="Verdana"/>
                  <a:cs typeface="Verdana"/>
                  <a:sym typeface="Verdana"/>
                </a:rPr>
                <a:t>could you help me with my application?</a:t>
              </a:r>
            </a:p>
          </p:txBody>
        </p:sp>
      </p:grpSp>
      <p:sp>
        <p:nvSpPr>
          <p:cNvPr id="501" name="Shape 501"/>
          <p:cNvSpPr txBox="1"/>
          <p:nvPr>
            <p:ph idx="12" type="sldNum"/>
          </p:nvPr>
        </p:nvSpPr>
        <p:spPr>
          <a:xfrm>
            <a:off x="4483474" y="4882300"/>
            <a:ext cx="2151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grpSp>
        <p:nvGrpSpPr>
          <p:cNvPr id="502" name="Shape 502"/>
          <p:cNvGrpSpPr/>
          <p:nvPr/>
        </p:nvGrpSpPr>
        <p:grpSpPr>
          <a:xfrm>
            <a:off x="6269700" y="2596354"/>
            <a:ext cx="3069592" cy="2547145"/>
            <a:chOff x="6269700" y="2596354"/>
            <a:chExt cx="3069592" cy="2547145"/>
          </a:xfrm>
        </p:grpSpPr>
        <p:sp>
          <p:nvSpPr>
            <p:cNvPr id="503" name="Shape 503"/>
            <p:cNvSpPr txBox="1"/>
            <p:nvPr/>
          </p:nvSpPr>
          <p:spPr>
            <a:xfrm>
              <a:off x="6335092" y="2596354"/>
              <a:ext cx="3004200" cy="1126800"/>
            </a:xfrm>
            <a:prstGeom prst="rect">
              <a:avLst/>
            </a:prstGeom>
            <a:noFill/>
            <a:ln>
              <a:noFill/>
            </a:ln>
          </p:spPr>
          <p:txBody>
            <a:bodyPr anchorCtr="0" anchor="t" bIns="37425" lIns="74825" rIns="74825" tIns="37425">
              <a:noAutofit/>
            </a:bodyPr>
            <a:lstStyle/>
            <a:p>
              <a:pPr indent="0" lvl="0" marL="0" marR="0" rtl="0" algn="ctr">
                <a:spcBef>
                  <a:spcPts val="0"/>
                </a:spcBef>
                <a:buSzPct val="25000"/>
                <a:buNone/>
              </a:pPr>
              <a:r>
                <a:rPr b="1" i="1" lang="en-US" sz="2000">
                  <a:solidFill>
                    <a:srgbClr val="FFFFFF"/>
                  </a:solidFill>
                  <a:latin typeface="Verdana"/>
                  <a:ea typeface="Verdana"/>
                  <a:cs typeface="Verdana"/>
                  <a:sym typeface="Verdana"/>
                </a:rPr>
                <a:t>mother of god!</a:t>
              </a:r>
            </a:p>
          </p:txBody>
        </p:sp>
        <p:pic>
          <p:nvPicPr>
            <p:cNvPr id="504" name="Shape 504"/>
            <p:cNvPicPr preferRelativeResize="0"/>
            <p:nvPr/>
          </p:nvPicPr>
          <p:blipFill>
            <a:blip r:embed="rId6">
              <a:alphaModFix/>
            </a:blip>
            <a:stretch>
              <a:fillRect/>
            </a:stretch>
          </p:blipFill>
          <p:spPr>
            <a:xfrm>
              <a:off x="6269699" y="3273185"/>
              <a:ext cx="2874300" cy="1870314"/>
            </a:xfrm>
            <a:prstGeom prst="rect">
              <a:avLst/>
            </a:prstGeom>
            <a:noFill/>
            <a:ln>
              <a:noFill/>
            </a:ln>
          </p:spPr>
        </p:pic>
      </p:gr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pic>
        <p:nvPicPr>
          <p:cNvPr id="509" name="Shape 509"/>
          <p:cNvPicPr preferRelativeResize="0"/>
          <p:nvPr/>
        </p:nvPicPr>
        <p:blipFill rotWithShape="1">
          <a:blip r:embed="rId3">
            <a:alphaModFix/>
          </a:blip>
          <a:srcRect b="0" l="0" r="0" t="0"/>
          <a:stretch/>
        </p:blipFill>
        <p:spPr>
          <a:xfrm>
            <a:off x="1914423" y="609023"/>
            <a:ext cx="5308500" cy="3746400"/>
          </a:xfrm>
          <a:prstGeom prst="rect">
            <a:avLst/>
          </a:prstGeom>
          <a:noFill/>
          <a:ln>
            <a:noFill/>
          </a:ln>
        </p:spPr>
      </p:pic>
      <p:sp>
        <p:nvSpPr>
          <p:cNvPr id="510" name="Shape 510"/>
          <p:cNvSpPr txBox="1"/>
          <p:nvPr>
            <p:ph idx="12" type="sldNum"/>
          </p:nvPr>
        </p:nvSpPr>
        <p:spPr>
          <a:xfrm>
            <a:off x="4483473" y="4882300"/>
            <a:ext cx="2277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pic>
        <p:nvPicPr>
          <p:cNvPr id="515" name="Shape 515"/>
          <p:cNvPicPr preferRelativeResize="0"/>
          <p:nvPr/>
        </p:nvPicPr>
        <p:blipFill rotWithShape="1">
          <a:blip r:embed="rId3">
            <a:alphaModFix/>
          </a:blip>
          <a:srcRect b="0" l="0" r="0" t="0"/>
          <a:stretch/>
        </p:blipFill>
        <p:spPr>
          <a:xfrm>
            <a:off x="2459256" y="1377292"/>
            <a:ext cx="4319700" cy="2430000"/>
          </a:xfrm>
          <a:prstGeom prst="rect">
            <a:avLst/>
          </a:prstGeom>
          <a:noFill/>
          <a:ln>
            <a:noFill/>
          </a:ln>
        </p:spPr>
      </p:pic>
      <p:sp>
        <p:nvSpPr>
          <p:cNvPr id="516" name="Shape 516"/>
          <p:cNvSpPr txBox="1"/>
          <p:nvPr>
            <p:ph idx="12" type="sldNum"/>
          </p:nvPr>
        </p:nvSpPr>
        <p:spPr>
          <a:xfrm>
            <a:off x="4483473" y="4882300"/>
            <a:ext cx="2403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x="0" y="0"/>
          <a:ext cx="0" cy="0"/>
          <a:chOff x="0" y="0"/>
          <a:chExt cx="0" cy="0"/>
        </a:xfrm>
      </p:grpSpPr>
      <p:pic>
        <p:nvPicPr>
          <p:cNvPr id="521" name="Shape 521"/>
          <p:cNvPicPr preferRelativeResize="0"/>
          <p:nvPr/>
        </p:nvPicPr>
        <p:blipFill rotWithShape="1">
          <a:blip r:embed="rId3">
            <a:alphaModFix/>
          </a:blip>
          <a:srcRect b="0" l="0" r="0" t="0"/>
          <a:stretch/>
        </p:blipFill>
        <p:spPr>
          <a:xfrm>
            <a:off x="469350" y="158950"/>
            <a:ext cx="8205300" cy="4616100"/>
          </a:xfrm>
          <a:prstGeom prst="rect">
            <a:avLst/>
          </a:prstGeom>
          <a:noFill/>
          <a:ln>
            <a:noFill/>
          </a:ln>
        </p:spPr>
      </p:pic>
      <p:sp>
        <p:nvSpPr>
          <p:cNvPr id="522" name="Shape 522"/>
          <p:cNvSpPr txBox="1"/>
          <p:nvPr>
            <p:ph idx="12" type="sldNum"/>
          </p:nvPr>
        </p:nvSpPr>
        <p:spPr>
          <a:xfrm>
            <a:off x="4483474" y="4882300"/>
            <a:ext cx="2151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pic>
        <p:nvPicPr>
          <p:cNvPr id="527" name="Shape 527"/>
          <p:cNvPicPr preferRelativeResize="0"/>
          <p:nvPr/>
        </p:nvPicPr>
        <p:blipFill rotWithShape="1">
          <a:blip r:embed="rId3">
            <a:alphaModFix/>
          </a:blip>
          <a:srcRect b="0" l="0" r="0" t="0"/>
          <a:stretch/>
        </p:blipFill>
        <p:spPr>
          <a:xfrm>
            <a:off x="1982250" y="1008073"/>
            <a:ext cx="5179500" cy="3732600"/>
          </a:xfrm>
          <a:prstGeom prst="rect">
            <a:avLst/>
          </a:prstGeom>
          <a:noFill/>
          <a:ln>
            <a:noFill/>
          </a:ln>
        </p:spPr>
      </p:pic>
      <p:sp>
        <p:nvSpPr>
          <p:cNvPr id="528" name="Shape 528"/>
          <p:cNvSpPr txBox="1"/>
          <p:nvPr>
            <p:ph idx="12" type="sldNum"/>
          </p:nvPr>
        </p:nvSpPr>
        <p:spPr>
          <a:xfrm>
            <a:off x="4483474" y="4882300"/>
            <a:ext cx="2145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529" name="Shape 529"/>
          <p:cNvSpPr txBox="1"/>
          <p:nvPr>
            <p:ph type="title"/>
          </p:nvPr>
        </p:nvSpPr>
        <p:spPr>
          <a:xfrm>
            <a:off x="135700" y="132425"/>
            <a:ext cx="8885700" cy="633900"/>
          </a:xfrm>
          <a:prstGeom prst="rect">
            <a:avLst/>
          </a:prstGeom>
        </p:spPr>
        <p:txBody>
          <a:bodyPr anchorCtr="0" anchor="ctr" bIns="34275" lIns="34275" rIns="34275" tIns="34275">
            <a:noAutofit/>
          </a:bodyPr>
          <a:lstStyle/>
          <a:p>
            <a:pPr lvl="0">
              <a:spcBef>
                <a:spcPts val="0"/>
              </a:spcBef>
              <a:buNone/>
            </a:pPr>
            <a:r>
              <a:rPr lang="en-US"/>
              <a:t>La compléxité accidentelle</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pic>
        <p:nvPicPr>
          <p:cNvPr id="534" name="Shape 534"/>
          <p:cNvPicPr preferRelativeResize="0"/>
          <p:nvPr/>
        </p:nvPicPr>
        <p:blipFill rotWithShape="1">
          <a:blip r:embed="rId3">
            <a:alphaModFix/>
          </a:blip>
          <a:srcRect b="0" l="0" r="0" t="0"/>
          <a:stretch/>
        </p:blipFill>
        <p:spPr>
          <a:xfrm>
            <a:off x="2220548" y="1366760"/>
            <a:ext cx="4702200" cy="2748300"/>
          </a:xfrm>
          <a:prstGeom prst="rect">
            <a:avLst/>
          </a:prstGeom>
          <a:noFill/>
          <a:ln>
            <a:noFill/>
          </a:ln>
        </p:spPr>
      </p:pic>
      <p:sp>
        <p:nvSpPr>
          <p:cNvPr id="535" name="Shape 535"/>
          <p:cNvSpPr/>
          <p:nvPr/>
        </p:nvSpPr>
        <p:spPr>
          <a:xfrm>
            <a:off x="2270183" y="1391254"/>
            <a:ext cx="4587600" cy="274200"/>
          </a:xfrm>
          <a:prstGeom prst="rect">
            <a:avLst/>
          </a:prstGeom>
          <a:solidFill>
            <a:srgbClr val="000000"/>
          </a:solidFill>
          <a:ln cap="flat" cmpd="sng" w="9525">
            <a:solidFill>
              <a:srgbClr val="000000"/>
            </a:solidFill>
            <a:prstDash val="solid"/>
            <a:round/>
            <a:headEnd len="med" w="med" type="none"/>
            <a:tailEnd len="med" w="med" type="none"/>
          </a:ln>
        </p:spPr>
        <p:txBody>
          <a:bodyPr anchorCtr="0" anchor="ctr" bIns="76025" lIns="76025" rIns="76025" tIns="76025">
            <a:noAutofit/>
          </a:bodyPr>
          <a:lstStyle/>
          <a:p>
            <a:pPr lvl="0">
              <a:spcBef>
                <a:spcPts val="0"/>
              </a:spcBef>
              <a:buNone/>
            </a:pPr>
            <a:r>
              <a:t/>
            </a:r>
            <a:endParaRPr/>
          </a:p>
        </p:txBody>
      </p:sp>
      <p:sp>
        <p:nvSpPr>
          <p:cNvPr id="536" name="Shape 536"/>
          <p:cNvSpPr txBox="1"/>
          <p:nvPr/>
        </p:nvSpPr>
        <p:spPr>
          <a:xfrm>
            <a:off x="2270183" y="1391254"/>
            <a:ext cx="2171100" cy="264600"/>
          </a:xfrm>
          <a:prstGeom prst="rect">
            <a:avLst/>
          </a:prstGeom>
          <a:noFill/>
          <a:ln>
            <a:noFill/>
          </a:ln>
        </p:spPr>
        <p:txBody>
          <a:bodyPr anchorCtr="0" anchor="t" bIns="37425" lIns="74825" rIns="74825" tIns="37425">
            <a:noAutofit/>
          </a:bodyPr>
          <a:lstStyle/>
          <a:p>
            <a:pPr indent="0" lvl="0" marL="0" marR="0" rtl="0" algn="ctr">
              <a:spcBef>
                <a:spcPts val="0"/>
              </a:spcBef>
              <a:buSzPct val="25000"/>
              <a:buNone/>
            </a:pPr>
            <a:r>
              <a:rPr i="1" lang="en-US" sz="1700">
                <a:solidFill>
                  <a:srgbClr val="FFFFFF"/>
                </a:solidFill>
                <a:latin typeface="Montserrat"/>
                <a:ea typeface="Montserrat"/>
                <a:cs typeface="Montserrat"/>
                <a:sym typeface="Montserrat"/>
              </a:rPr>
              <a:t>expectation</a:t>
            </a:r>
          </a:p>
        </p:txBody>
      </p:sp>
      <p:sp>
        <p:nvSpPr>
          <p:cNvPr id="537" name="Shape 537"/>
          <p:cNvSpPr txBox="1"/>
          <p:nvPr/>
        </p:nvSpPr>
        <p:spPr>
          <a:xfrm>
            <a:off x="4654007" y="1391499"/>
            <a:ext cx="2171099" cy="264600"/>
          </a:xfrm>
          <a:prstGeom prst="rect">
            <a:avLst/>
          </a:prstGeom>
          <a:noFill/>
          <a:ln>
            <a:noFill/>
          </a:ln>
        </p:spPr>
        <p:txBody>
          <a:bodyPr anchorCtr="0" anchor="t" bIns="37425" lIns="74825" rIns="74825" tIns="37425">
            <a:noAutofit/>
          </a:bodyPr>
          <a:lstStyle/>
          <a:p>
            <a:pPr indent="0" lvl="0" marL="0" marR="0" rtl="0" algn="ctr">
              <a:spcBef>
                <a:spcPts val="0"/>
              </a:spcBef>
              <a:buSzPct val="25000"/>
              <a:buNone/>
            </a:pPr>
            <a:r>
              <a:rPr i="1" lang="en-US" sz="1700">
                <a:solidFill>
                  <a:srgbClr val="FFFFFF"/>
                </a:solidFill>
                <a:latin typeface="Montserrat"/>
                <a:ea typeface="Montserrat"/>
                <a:cs typeface="Montserrat"/>
                <a:sym typeface="Montserrat"/>
              </a:rPr>
              <a:t>reality</a:t>
            </a:r>
          </a:p>
        </p:txBody>
      </p:sp>
      <p:sp>
        <p:nvSpPr>
          <p:cNvPr id="538" name="Shape 538"/>
          <p:cNvSpPr txBox="1"/>
          <p:nvPr>
            <p:ph idx="12" type="sldNum"/>
          </p:nvPr>
        </p:nvSpPr>
        <p:spPr>
          <a:xfrm>
            <a:off x="4483473" y="4882300"/>
            <a:ext cx="2340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539" name="Shape 539"/>
          <p:cNvSpPr txBox="1"/>
          <p:nvPr>
            <p:ph type="title"/>
          </p:nvPr>
        </p:nvSpPr>
        <p:spPr>
          <a:xfrm>
            <a:off x="58150" y="132425"/>
            <a:ext cx="9040500" cy="633900"/>
          </a:xfrm>
          <a:prstGeom prst="rect">
            <a:avLst/>
          </a:prstGeom>
        </p:spPr>
        <p:txBody>
          <a:bodyPr anchorCtr="0" anchor="ctr" bIns="34275" lIns="34275" rIns="34275" tIns="34275">
            <a:noAutofit/>
          </a:bodyPr>
          <a:lstStyle/>
          <a:p>
            <a:pPr lvl="0">
              <a:spcBef>
                <a:spcPts val="0"/>
              </a:spcBef>
              <a:buNone/>
            </a:pPr>
            <a:r>
              <a:rPr lang="en-US"/>
              <a:t>Il fallait revoir nos attentes</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nvSpPr>
        <p:spPr>
          <a:xfrm>
            <a:off x="58149" y="128825"/>
            <a:ext cx="9053400" cy="8586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en-US" sz="4200">
                <a:solidFill>
                  <a:srgbClr val="FFFFFF"/>
                </a:solidFill>
                <a:latin typeface="Montserrat"/>
                <a:ea typeface="Montserrat"/>
                <a:cs typeface="Montserrat"/>
                <a:sym typeface="Montserrat"/>
              </a:rPr>
              <a:t>Stratégie de tests</a:t>
            </a:r>
          </a:p>
        </p:txBody>
      </p:sp>
      <p:grpSp>
        <p:nvGrpSpPr>
          <p:cNvPr id="545" name="Shape 545"/>
          <p:cNvGrpSpPr/>
          <p:nvPr/>
        </p:nvGrpSpPr>
        <p:grpSpPr>
          <a:xfrm>
            <a:off x="6845075" y="1981781"/>
            <a:ext cx="1854650" cy="1861125"/>
            <a:chOff x="3644675" y="2016200"/>
            <a:chExt cx="1854650" cy="1861125"/>
          </a:xfrm>
        </p:grpSpPr>
        <p:sp>
          <p:nvSpPr>
            <p:cNvPr id="546" name="Shape 546"/>
            <p:cNvSpPr/>
            <p:nvPr/>
          </p:nvSpPr>
          <p:spPr>
            <a:xfrm>
              <a:off x="3644675" y="2016200"/>
              <a:ext cx="1854650" cy="1861125"/>
            </a:xfrm>
            <a:prstGeom prst="flowChartExtra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47" name="Shape 547"/>
            <p:cNvCxnSpPr/>
            <p:nvPr/>
          </p:nvCxnSpPr>
          <p:spPr>
            <a:xfrm>
              <a:off x="3896700" y="3387550"/>
              <a:ext cx="1363500" cy="0"/>
            </a:xfrm>
            <a:prstGeom prst="straightConnector1">
              <a:avLst/>
            </a:prstGeom>
            <a:noFill/>
            <a:ln cap="flat" cmpd="sng" w="9525">
              <a:solidFill>
                <a:schemeClr val="dk2"/>
              </a:solidFill>
              <a:prstDash val="solid"/>
              <a:round/>
              <a:headEnd len="lg" w="lg" type="none"/>
              <a:tailEnd len="lg" w="lg" type="none"/>
            </a:ln>
          </p:spPr>
        </p:cxnSp>
        <p:cxnSp>
          <p:nvCxnSpPr>
            <p:cNvPr id="548" name="Shape 548"/>
            <p:cNvCxnSpPr/>
            <p:nvPr/>
          </p:nvCxnSpPr>
          <p:spPr>
            <a:xfrm>
              <a:off x="4205262" y="2765812"/>
              <a:ext cx="744900" cy="0"/>
            </a:xfrm>
            <a:prstGeom prst="straightConnector1">
              <a:avLst/>
            </a:prstGeom>
            <a:noFill/>
            <a:ln cap="flat" cmpd="sng" w="9525">
              <a:solidFill>
                <a:schemeClr val="dk2"/>
              </a:solidFill>
              <a:prstDash val="solid"/>
              <a:round/>
              <a:headEnd len="lg" w="lg" type="none"/>
              <a:tailEnd len="lg" w="lg" type="none"/>
            </a:ln>
          </p:spPr>
        </p:cxnSp>
        <p:sp>
          <p:nvSpPr>
            <p:cNvPr id="549" name="Shape 549"/>
            <p:cNvSpPr txBox="1"/>
            <p:nvPr/>
          </p:nvSpPr>
          <p:spPr>
            <a:xfrm>
              <a:off x="3896675" y="3567125"/>
              <a:ext cx="1363500" cy="310200"/>
            </a:xfrm>
            <a:prstGeom prst="rect">
              <a:avLst/>
            </a:prstGeom>
            <a:noFill/>
            <a:ln>
              <a:noFill/>
            </a:ln>
          </p:spPr>
          <p:txBody>
            <a:bodyPr anchorCtr="0" anchor="ctr" bIns="91425" lIns="91425" rIns="91425" tIns="91425">
              <a:noAutofit/>
            </a:bodyPr>
            <a:lstStyle/>
            <a:p>
              <a:pPr lvl="0" rtl="0" algn="ctr">
                <a:spcBef>
                  <a:spcPts val="0"/>
                </a:spcBef>
                <a:buNone/>
              </a:pPr>
              <a:r>
                <a:rPr i="1" lang="en-US">
                  <a:latin typeface="Montserrat"/>
                  <a:ea typeface="Montserrat"/>
                  <a:cs typeface="Montserrat"/>
                  <a:sym typeface="Montserrat"/>
                </a:rPr>
                <a:t>unitaire</a:t>
              </a:r>
            </a:p>
          </p:txBody>
        </p:sp>
        <p:sp>
          <p:nvSpPr>
            <p:cNvPr id="550" name="Shape 550"/>
            <p:cNvSpPr txBox="1"/>
            <p:nvPr/>
          </p:nvSpPr>
          <p:spPr>
            <a:xfrm>
              <a:off x="3896675" y="2957525"/>
              <a:ext cx="1363500" cy="310200"/>
            </a:xfrm>
            <a:prstGeom prst="rect">
              <a:avLst/>
            </a:prstGeom>
            <a:noFill/>
            <a:ln>
              <a:noFill/>
            </a:ln>
          </p:spPr>
          <p:txBody>
            <a:bodyPr anchorCtr="0" anchor="ctr" bIns="91425" lIns="91425" rIns="91425" tIns="91425">
              <a:noAutofit/>
            </a:bodyPr>
            <a:lstStyle/>
            <a:p>
              <a:pPr lvl="0" rtl="0" algn="ctr">
                <a:spcBef>
                  <a:spcPts val="0"/>
                </a:spcBef>
                <a:buNone/>
              </a:pPr>
              <a:r>
                <a:rPr i="1" lang="en-US">
                  <a:latin typeface="Montserrat"/>
                  <a:ea typeface="Montserrat"/>
                  <a:cs typeface="Montserrat"/>
                  <a:sym typeface="Montserrat"/>
                </a:rPr>
                <a:t>intégration</a:t>
              </a:r>
            </a:p>
          </p:txBody>
        </p:sp>
        <p:sp>
          <p:nvSpPr>
            <p:cNvPr id="551" name="Shape 551"/>
            <p:cNvSpPr txBox="1"/>
            <p:nvPr/>
          </p:nvSpPr>
          <p:spPr>
            <a:xfrm>
              <a:off x="3896675" y="2424125"/>
              <a:ext cx="1363500" cy="310200"/>
            </a:xfrm>
            <a:prstGeom prst="rect">
              <a:avLst/>
            </a:prstGeom>
            <a:noFill/>
            <a:ln>
              <a:noFill/>
            </a:ln>
          </p:spPr>
          <p:txBody>
            <a:bodyPr anchorCtr="0" anchor="ctr" bIns="91425" lIns="91425" rIns="91425" tIns="91425">
              <a:noAutofit/>
            </a:bodyPr>
            <a:lstStyle/>
            <a:p>
              <a:pPr lvl="0" rtl="0" algn="ctr">
                <a:spcBef>
                  <a:spcPts val="0"/>
                </a:spcBef>
                <a:buNone/>
              </a:pPr>
              <a:r>
                <a:rPr i="1" lang="en-US">
                  <a:latin typeface="Montserrat"/>
                  <a:ea typeface="Montserrat"/>
                  <a:cs typeface="Montserrat"/>
                  <a:sym typeface="Montserrat"/>
                </a:rPr>
                <a:t>e2e</a:t>
              </a:r>
            </a:p>
          </p:txBody>
        </p:sp>
      </p:grpSp>
      <p:sp>
        <p:nvSpPr>
          <p:cNvPr id="552" name="Shape 552"/>
          <p:cNvSpPr txBox="1"/>
          <p:nvPr>
            <p:ph idx="12" type="sldNum"/>
          </p:nvPr>
        </p:nvSpPr>
        <p:spPr>
          <a:xfrm>
            <a:off x="4483473" y="4882300"/>
            <a:ext cx="290700" cy="182100"/>
          </a:xfrm>
          <a:prstGeom prst="rect">
            <a:avLst/>
          </a:prstGeom>
        </p:spPr>
        <p:txBody>
          <a:bodyPr anchorCtr="0" anchor="t" bIns="26775" lIns="26775" rIns="26775" tIns="26775">
            <a:noAutofit/>
          </a:bodyPr>
          <a:lstStyle/>
          <a:p>
            <a:pPr lvl="0" rtl="0" algn="ctr">
              <a:spcBef>
                <a:spcPts val="0"/>
              </a:spcBef>
              <a:buClr>
                <a:srgbClr val="FFFFFF"/>
              </a:buClr>
              <a:buSzPct val="25000"/>
              <a:buFont typeface="Montserrat"/>
              <a:buNone/>
            </a:pPr>
            <a:fld id="{00000000-1234-1234-1234-123412341234}" type="slidenum">
              <a:rPr lang="en-US" sz="800">
                <a:solidFill>
                  <a:srgbClr val="FFFFFF"/>
                </a:solidFill>
                <a:latin typeface="Montserrat"/>
                <a:ea typeface="Montserrat"/>
                <a:cs typeface="Montserrat"/>
                <a:sym typeface="Montserrat"/>
              </a:rPr>
              <a:t>‹#›</a:t>
            </a:fld>
          </a:p>
        </p:txBody>
      </p:sp>
      <p:grpSp>
        <p:nvGrpSpPr>
          <p:cNvPr id="553" name="Shape 553"/>
          <p:cNvGrpSpPr/>
          <p:nvPr/>
        </p:nvGrpSpPr>
        <p:grpSpPr>
          <a:xfrm rot="10800000">
            <a:off x="1739675" y="1981781"/>
            <a:ext cx="1854650" cy="1861125"/>
            <a:chOff x="3644675" y="2016200"/>
            <a:chExt cx="1854650" cy="1861125"/>
          </a:xfrm>
        </p:grpSpPr>
        <p:sp>
          <p:nvSpPr>
            <p:cNvPr id="554" name="Shape 554"/>
            <p:cNvSpPr/>
            <p:nvPr/>
          </p:nvSpPr>
          <p:spPr>
            <a:xfrm>
              <a:off x="3644675" y="2016200"/>
              <a:ext cx="1854650" cy="1861125"/>
            </a:xfrm>
            <a:prstGeom prst="flowChartExtra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55" name="Shape 555"/>
            <p:cNvCxnSpPr/>
            <p:nvPr/>
          </p:nvCxnSpPr>
          <p:spPr>
            <a:xfrm>
              <a:off x="3896700" y="3387550"/>
              <a:ext cx="1363500" cy="0"/>
            </a:xfrm>
            <a:prstGeom prst="straightConnector1">
              <a:avLst/>
            </a:prstGeom>
            <a:noFill/>
            <a:ln cap="flat" cmpd="sng" w="9525">
              <a:solidFill>
                <a:schemeClr val="dk2"/>
              </a:solidFill>
              <a:prstDash val="solid"/>
              <a:round/>
              <a:headEnd len="lg" w="lg" type="none"/>
              <a:tailEnd len="lg" w="lg" type="none"/>
            </a:ln>
          </p:spPr>
        </p:cxnSp>
        <p:cxnSp>
          <p:nvCxnSpPr>
            <p:cNvPr id="556" name="Shape 556"/>
            <p:cNvCxnSpPr/>
            <p:nvPr/>
          </p:nvCxnSpPr>
          <p:spPr>
            <a:xfrm>
              <a:off x="4205262" y="2765812"/>
              <a:ext cx="744900" cy="0"/>
            </a:xfrm>
            <a:prstGeom prst="straightConnector1">
              <a:avLst/>
            </a:prstGeom>
            <a:noFill/>
            <a:ln cap="flat" cmpd="sng" w="9525">
              <a:solidFill>
                <a:schemeClr val="dk2"/>
              </a:solidFill>
              <a:prstDash val="solid"/>
              <a:round/>
              <a:headEnd len="lg" w="lg" type="none"/>
              <a:tailEnd len="lg" w="lg" type="none"/>
            </a:ln>
          </p:spPr>
        </p:cxnSp>
        <p:sp>
          <p:nvSpPr>
            <p:cNvPr id="557" name="Shape 557"/>
            <p:cNvSpPr txBox="1"/>
            <p:nvPr/>
          </p:nvSpPr>
          <p:spPr>
            <a:xfrm rot="10800000">
              <a:off x="3896675" y="3490925"/>
              <a:ext cx="1363500" cy="310200"/>
            </a:xfrm>
            <a:prstGeom prst="rect">
              <a:avLst/>
            </a:prstGeom>
            <a:noFill/>
            <a:ln>
              <a:noFill/>
            </a:ln>
          </p:spPr>
          <p:txBody>
            <a:bodyPr anchorCtr="0" anchor="ctr" bIns="91425" lIns="91425" rIns="91425" tIns="91425">
              <a:noAutofit/>
            </a:bodyPr>
            <a:lstStyle/>
            <a:p>
              <a:pPr lvl="0" rtl="0" algn="ctr">
                <a:spcBef>
                  <a:spcPts val="0"/>
                </a:spcBef>
                <a:buNone/>
              </a:pPr>
              <a:r>
                <a:rPr i="1" lang="en-US">
                  <a:latin typeface="Montserrat"/>
                  <a:ea typeface="Montserrat"/>
                  <a:cs typeface="Montserrat"/>
                  <a:sym typeface="Montserrat"/>
                </a:rPr>
                <a:t>e2e</a:t>
              </a:r>
            </a:p>
          </p:txBody>
        </p:sp>
        <p:sp>
          <p:nvSpPr>
            <p:cNvPr id="558" name="Shape 558"/>
            <p:cNvSpPr txBox="1"/>
            <p:nvPr/>
          </p:nvSpPr>
          <p:spPr>
            <a:xfrm rot="10800000">
              <a:off x="3896675" y="2957525"/>
              <a:ext cx="1363500" cy="310200"/>
            </a:xfrm>
            <a:prstGeom prst="rect">
              <a:avLst/>
            </a:prstGeom>
            <a:noFill/>
            <a:ln>
              <a:noFill/>
            </a:ln>
          </p:spPr>
          <p:txBody>
            <a:bodyPr anchorCtr="0" anchor="ctr" bIns="91425" lIns="91425" rIns="91425" tIns="91425">
              <a:noAutofit/>
            </a:bodyPr>
            <a:lstStyle/>
            <a:p>
              <a:pPr lvl="0" rtl="0" algn="ctr">
                <a:spcBef>
                  <a:spcPts val="0"/>
                </a:spcBef>
                <a:buNone/>
              </a:pPr>
              <a:r>
                <a:rPr i="1" lang="en-US">
                  <a:latin typeface="Montserrat"/>
                  <a:ea typeface="Montserrat"/>
                  <a:cs typeface="Montserrat"/>
                  <a:sym typeface="Montserrat"/>
                </a:rPr>
                <a:t>intégration</a:t>
              </a:r>
            </a:p>
          </p:txBody>
        </p:sp>
        <p:sp>
          <p:nvSpPr>
            <p:cNvPr id="559" name="Shape 559"/>
            <p:cNvSpPr txBox="1"/>
            <p:nvPr/>
          </p:nvSpPr>
          <p:spPr>
            <a:xfrm rot="10800000">
              <a:off x="3896675" y="2424125"/>
              <a:ext cx="1363500" cy="310200"/>
            </a:xfrm>
            <a:prstGeom prst="rect">
              <a:avLst/>
            </a:prstGeom>
            <a:noFill/>
            <a:ln>
              <a:noFill/>
            </a:ln>
          </p:spPr>
          <p:txBody>
            <a:bodyPr anchorCtr="0" anchor="ctr" bIns="91425" lIns="91425" rIns="91425" tIns="91425">
              <a:noAutofit/>
            </a:bodyPr>
            <a:lstStyle/>
            <a:p>
              <a:pPr lvl="0" rtl="0" algn="ctr">
                <a:spcBef>
                  <a:spcPts val="0"/>
                </a:spcBef>
                <a:buNone/>
              </a:pPr>
              <a:r>
                <a:rPr i="1" lang="en-US">
                  <a:latin typeface="Montserrat"/>
                  <a:ea typeface="Montserrat"/>
                  <a:cs typeface="Montserrat"/>
                  <a:sym typeface="Montserrat"/>
                </a:rPr>
                <a:t>unit</a:t>
              </a:r>
            </a:p>
          </p:txBody>
        </p:sp>
      </p:grpSp>
      <p:grpSp>
        <p:nvGrpSpPr>
          <p:cNvPr id="560" name="Shape 560"/>
          <p:cNvGrpSpPr/>
          <p:nvPr/>
        </p:nvGrpSpPr>
        <p:grpSpPr>
          <a:xfrm>
            <a:off x="4217650" y="1981743"/>
            <a:ext cx="1905300" cy="1861200"/>
            <a:chOff x="3303250" y="2048525"/>
            <a:chExt cx="1905300" cy="1861200"/>
          </a:xfrm>
        </p:grpSpPr>
        <p:sp>
          <p:nvSpPr>
            <p:cNvPr id="561" name="Shape 561"/>
            <p:cNvSpPr/>
            <p:nvPr/>
          </p:nvSpPr>
          <p:spPr>
            <a:xfrm>
              <a:off x="3303250" y="2048525"/>
              <a:ext cx="1905300" cy="1861200"/>
            </a:xfrm>
            <a:prstGeom prst="diamon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562" name="Shape 562"/>
            <p:cNvGrpSpPr/>
            <p:nvPr/>
          </p:nvGrpSpPr>
          <p:grpSpPr>
            <a:xfrm rot="10800000">
              <a:off x="3579025" y="2244800"/>
              <a:ext cx="1363500" cy="1377000"/>
              <a:chOff x="3896675" y="2424125"/>
              <a:chExt cx="1363500" cy="1377000"/>
            </a:xfrm>
          </p:grpSpPr>
          <p:sp>
            <p:nvSpPr>
              <p:cNvPr id="563" name="Shape 563"/>
              <p:cNvSpPr txBox="1"/>
              <p:nvPr/>
            </p:nvSpPr>
            <p:spPr>
              <a:xfrm rot="10800000">
                <a:off x="3896675" y="3490925"/>
                <a:ext cx="1363500" cy="310200"/>
              </a:xfrm>
              <a:prstGeom prst="rect">
                <a:avLst/>
              </a:prstGeom>
              <a:noFill/>
              <a:ln>
                <a:noFill/>
              </a:ln>
            </p:spPr>
            <p:txBody>
              <a:bodyPr anchorCtr="0" anchor="ctr" bIns="91425" lIns="91425" rIns="91425" tIns="91425">
                <a:noAutofit/>
              </a:bodyPr>
              <a:lstStyle/>
              <a:p>
                <a:pPr lvl="0" rtl="0" algn="ctr">
                  <a:spcBef>
                    <a:spcPts val="0"/>
                  </a:spcBef>
                  <a:buNone/>
                </a:pPr>
                <a:r>
                  <a:rPr i="1" lang="en-US">
                    <a:latin typeface="Montserrat"/>
                    <a:ea typeface="Montserrat"/>
                    <a:cs typeface="Montserrat"/>
                    <a:sym typeface="Montserrat"/>
                  </a:rPr>
                  <a:t>e2e</a:t>
                </a:r>
              </a:p>
            </p:txBody>
          </p:sp>
          <p:sp>
            <p:nvSpPr>
              <p:cNvPr id="564" name="Shape 564"/>
              <p:cNvSpPr txBox="1"/>
              <p:nvPr/>
            </p:nvSpPr>
            <p:spPr>
              <a:xfrm rot="10800000">
                <a:off x="3896675" y="2957525"/>
                <a:ext cx="1363500" cy="310200"/>
              </a:xfrm>
              <a:prstGeom prst="rect">
                <a:avLst/>
              </a:prstGeom>
              <a:noFill/>
              <a:ln>
                <a:noFill/>
              </a:ln>
            </p:spPr>
            <p:txBody>
              <a:bodyPr anchorCtr="0" anchor="ctr" bIns="91425" lIns="91425" rIns="91425" tIns="91425">
                <a:noAutofit/>
              </a:bodyPr>
              <a:lstStyle/>
              <a:p>
                <a:pPr lvl="0" rtl="0" algn="ctr">
                  <a:spcBef>
                    <a:spcPts val="0"/>
                  </a:spcBef>
                  <a:buNone/>
                </a:pPr>
                <a:r>
                  <a:rPr i="1" lang="en-US">
                    <a:latin typeface="Montserrat"/>
                    <a:ea typeface="Montserrat"/>
                    <a:cs typeface="Montserrat"/>
                    <a:sym typeface="Montserrat"/>
                  </a:rPr>
                  <a:t>intégration</a:t>
                </a:r>
              </a:p>
            </p:txBody>
          </p:sp>
          <p:sp>
            <p:nvSpPr>
              <p:cNvPr id="565" name="Shape 565"/>
              <p:cNvSpPr txBox="1"/>
              <p:nvPr/>
            </p:nvSpPr>
            <p:spPr>
              <a:xfrm rot="10800000">
                <a:off x="3896675" y="2424125"/>
                <a:ext cx="1363500" cy="310200"/>
              </a:xfrm>
              <a:prstGeom prst="rect">
                <a:avLst/>
              </a:prstGeom>
              <a:noFill/>
              <a:ln>
                <a:noFill/>
              </a:ln>
            </p:spPr>
            <p:txBody>
              <a:bodyPr anchorCtr="0" anchor="ctr" bIns="91425" lIns="91425" rIns="91425" tIns="91425">
                <a:noAutofit/>
              </a:bodyPr>
              <a:lstStyle/>
              <a:p>
                <a:pPr lvl="0" rtl="0" algn="ctr">
                  <a:spcBef>
                    <a:spcPts val="0"/>
                  </a:spcBef>
                  <a:buNone/>
                </a:pPr>
                <a:r>
                  <a:rPr i="1" lang="en-US">
                    <a:latin typeface="Montserrat"/>
                    <a:ea typeface="Montserrat"/>
                    <a:cs typeface="Montserrat"/>
                    <a:sym typeface="Montserrat"/>
                  </a:rPr>
                  <a:t>unit</a:t>
                </a:r>
              </a:p>
            </p:txBody>
          </p:sp>
        </p:grpSp>
        <p:cxnSp>
          <p:nvCxnSpPr>
            <p:cNvPr id="566" name="Shape 566"/>
            <p:cNvCxnSpPr/>
            <p:nvPr/>
          </p:nvCxnSpPr>
          <p:spPr>
            <a:xfrm>
              <a:off x="3683450" y="2610712"/>
              <a:ext cx="1143900" cy="0"/>
            </a:xfrm>
            <a:prstGeom prst="straightConnector1">
              <a:avLst/>
            </a:prstGeom>
            <a:noFill/>
            <a:ln cap="flat" cmpd="sng" w="9525">
              <a:solidFill>
                <a:schemeClr val="dk2"/>
              </a:solidFill>
              <a:prstDash val="solid"/>
              <a:round/>
              <a:headEnd len="lg" w="lg" type="none"/>
              <a:tailEnd len="lg" w="lg" type="none"/>
            </a:ln>
          </p:spPr>
        </p:cxnSp>
        <p:cxnSp>
          <p:nvCxnSpPr>
            <p:cNvPr id="567" name="Shape 567"/>
            <p:cNvCxnSpPr/>
            <p:nvPr/>
          </p:nvCxnSpPr>
          <p:spPr>
            <a:xfrm>
              <a:off x="3683450" y="3353326"/>
              <a:ext cx="1143900" cy="0"/>
            </a:xfrm>
            <a:prstGeom prst="straightConnector1">
              <a:avLst/>
            </a:prstGeom>
            <a:noFill/>
            <a:ln cap="flat" cmpd="sng" w="9525">
              <a:solidFill>
                <a:schemeClr val="dk2"/>
              </a:solidFill>
              <a:prstDash val="solid"/>
              <a:round/>
              <a:headEnd len="lg" w="lg" type="none"/>
              <a:tailEnd len="lg" w="lg" type="none"/>
            </a:ln>
          </p:spPr>
        </p:cxnSp>
      </p:grpSp>
      <p:sp>
        <p:nvSpPr>
          <p:cNvPr id="568" name="Shape 568"/>
          <p:cNvSpPr/>
          <p:nvPr/>
        </p:nvSpPr>
        <p:spPr>
          <a:xfrm>
            <a:off x="542825" y="1981750"/>
            <a:ext cx="91500" cy="18612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9" name="Shape 569"/>
          <p:cNvSpPr/>
          <p:nvPr/>
        </p:nvSpPr>
        <p:spPr>
          <a:xfrm>
            <a:off x="1176125" y="2817543"/>
            <a:ext cx="290700" cy="1896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0" name="Shape 570"/>
          <p:cNvSpPr/>
          <p:nvPr/>
        </p:nvSpPr>
        <p:spPr>
          <a:xfrm>
            <a:off x="3594325" y="2817543"/>
            <a:ext cx="290700" cy="1896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1" name="Shape 571"/>
          <p:cNvSpPr/>
          <p:nvPr/>
        </p:nvSpPr>
        <p:spPr>
          <a:xfrm>
            <a:off x="6493150" y="2817543"/>
            <a:ext cx="290700" cy="1896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sp>
        <p:nvSpPr>
          <p:cNvPr id="577" name="Shape 577"/>
          <p:cNvSpPr txBox="1"/>
          <p:nvPr>
            <p:ph type="title"/>
          </p:nvPr>
        </p:nvSpPr>
        <p:spPr>
          <a:xfrm>
            <a:off x="222525" y="51175"/>
            <a:ext cx="8703900" cy="967500"/>
          </a:xfrm>
          <a:prstGeom prst="rect">
            <a:avLst/>
          </a:prstGeom>
        </p:spPr>
        <p:txBody>
          <a:bodyPr anchorCtr="0" anchor="ctr" bIns="34275" lIns="34275" rIns="34275" tIns="34275">
            <a:noAutofit/>
          </a:bodyPr>
          <a:lstStyle/>
          <a:p>
            <a:pPr lvl="0" rtl="0">
              <a:spcBef>
                <a:spcPts val="0"/>
              </a:spcBef>
              <a:buNone/>
            </a:pPr>
            <a:r>
              <a:rPr lang="en-US"/>
              <a:t>On paie la dette technique</a:t>
            </a:r>
          </a:p>
        </p:txBody>
      </p:sp>
      <p:sp>
        <p:nvSpPr>
          <p:cNvPr id="578" name="Shape 578"/>
          <p:cNvSpPr txBox="1"/>
          <p:nvPr>
            <p:ph idx="12" type="sldNum"/>
          </p:nvPr>
        </p:nvSpPr>
        <p:spPr>
          <a:xfrm>
            <a:off x="4483473" y="4882300"/>
            <a:ext cx="2340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grpSp>
        <p:nvGrpSpPr>
          <p:cNvPr id="579" name="Shape 579"/>
          <p:cNvGrpSpPr/>
          <p:nvPr/>
        </p:nvGrpSpPr>
        <p:grpSpPr>
          <a:xfrm>
            <a:off x="2264937" y="1997399"/>
            <a:ext cx="4614125" cy="1906199"/>
            <a:chOff x="1757725" y="1997386"/>
            <a:chExt cx="4614125" cy="1906199"/>
          </a:xfrm>
        </p:grpSpPr>
        <p:sp>
          <p:nvSpPr>
            <p:cNvPr id="580" name="Shape 580"/>
            <p:cNvSpPr txBox="1"/>
            <p:nvPr/>
          </p:nvSpPr>
          <p:spPr>
            <a:xfrm>
              <a:off x="1757725" y="1997386"/>
              <a:ext cx="2087400" cy="1906199"/>
            </a:xfrm>
            <a:prstGeom prst="rect">
              <a:avLst/>
            </a:prstGeom>
            <a:noFill/>
            <a:ln>
              <a:noFill/>
            </a:ln>
          </p:spPr>
          <p:txBody>
            <a:bodyPr anchorCtr="0" anchor="ctr" bIns="91425" lIns="91425" rIns="91425" tIns="91425">
              <a:noAutofit/>
            </a:bodyPr>
            <a:lstStyle/>
            <a:p>
              <a:pPr lvl="0" rtl="0" algn="ctr">
                <a:spcBef>
                  <a:spcPts val="0"/>
                </a:spcBef>
                <a:buNone/>
              </a:pPr>
              <a:r>
                <a:rPr b="1" lang="en-US" sz="9600">
                  <a:solidFill>
                    <a:srgbClr val="FFFFFF"/>
                  </a:solidFill>
                </a:rPr>
                <a:t>80</a:t>
              </a:r>
            </a:p>
          </p:txBody>
        </p:sp>
        <p:sp>
          <p:nvSpPr>
            <p:cNvPr id="581" name="Shape 581"/>
            <p:cNvSpPr txBox="1"/>
            <p:nvPr/>
          </p:nvSpPr>
          <p:spPr>
            <a:xfrm>
              <a:off x="5270537" y="2870112"/>
              <a:ext cx="1101300" cy="748200"/>
            </a:xfrm>
            <a:prstGeom prst="rect">
              <a:avLst/>
            </a:prstGeom>
            <a:noFill/>
            <a:ln>
              <a:noFill/>
            </a:ln>
          </p:spPr>
          <p:txBody>
            <a:bodyPr anchorCtr="0" anchor="ctr" bIns="91425" lIns="91425" rIns="91425" tIns="91425">
              <a:noAutofit/>
            </a:bodyPr>
            <a:lstStyle/>
            <a:p>
              <a:pPr lvl="0" rtl="0" algn="ctr">
                <a:spcBef>
                  <a:spcPts val="0"/>
                </a:spcBef>
                <a:buNone/>
              </a:pPr>
              <a:r>
                <a:rPr b="1" lang="en-US" sz="3000">
                  <a:solidFill>
                    <a:srgbClr val="FFFFFF"/>
                  </a:solidFill>
                </a:rPr>
                <a:t>20</a:t>
              </a:r>
            </a:p>
          </p:txBody>
        </p:sp>
        <p:cxnSp>
          <p:nvCxnSpPr>
            <p:cNvPr id="582" name="Shape 582"/>
            <p:cNvCxnSpPr/>
            <p:nvPr/>
          </p:nvCxnSpPr>
          <p:spPr>
            <a:xfrm>
              <a:off x="1906350" y="3466712"/>
              <a:ext cx="4465500" cy="0"/>
            </a:xfrm>
            <a:prstGeom prst="straightConnector1">
              <a:avLst/>
            </a:prstGeom>
            <a:noFill/>
            <a:ln cap="flat" cmpd="sng" w="28575">
              <a:solidFill>
                <a:srgbClr val="FFFFFF"/>
              </a:solidFill>
              <a:prstDash val="solid"/>
              <a:round/>
              <a:headEnd len="lg" w="lg" type="none"/>
              <a:tailEnd len="lg" w="lg" type="none"/>
            </a:ln>
          </p:spPr>
        </p:cxnSp>
        <p:sp>
          <p:nvSpPr>
            <p:cNvPr id="583" name="Shape 583"/>
            <p:cNvSpPr/>
            <p:nvPr/>
          </p:nvSpPr>
          <p:spPr>
            <a:xfrm>
              <a:off x="3984012" y="3515112"/>
              <a:ext cx="310175" cy="268250"/>
            </a:xfrm>
            <a:prstGeom prst="flowChartExtra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584" name="Shape 584"/>
          <p:cNvSpPr txBox="1"/>
          <p:nvPr/>
        </p:nvSpPr>
        <p:spPr>
          <a:xfrm>
            <a:off x="2400000" y="3443100"/>
            <a:ext cx="1581300" cy="460500"/>
          </a:xfrm>
          <a:prstGeom prst="rect">
            <a:avLst/>
          </a:prstGeom>
          <a:noFill/>
          <a:ln>
            <a:noFill/>
          </a:ln>
        </p:spPr>
        <p:txBody>
          <a:bodyPr anchorCtr="0" anchor="ctr" bIns="91425" lIns="91425" rIns="91425" tIns="91425">
            <a:noAutofit/>
          </a:bodyPr>
          <a:lstStyle/>
          <a:p>
            <a:pPr lvl="0">
              <a:spcBef>
                <a:spcPts val="0"/>
              </a:spcBef>
              <a:buNone/>
            </a:pPr>
            <a:r>
              <a:rPr lang="en-US">
                <a:solidFill>
                  <a:srgbClr val="FFFFFF"/>
                </a:solidFill>
                <a:latin typeface="Montserrat"/>
                <a:ea typeface="Montserrat"/>
                <a:cs typeface="Montserrat"/>
                <a:sym typeface="Montserrat"/>
              </a:rPr>
              <a:t>fonctionnel</a:t>
            </a:r>
          </a:p>
        </p:txBody>
      </p:sp>
      <p:sp>
        <p:nvSpPr>
          <p:cNvPr id="585" name="Shape 585"/>
          <p:cNvSpPr txBox="1"/>
          <p:nvPr/>
        </p:nvSpPr>
        <p:spPr>
          <a:xfrm>
            <a:off x="5295600" y="3443100"/>
            <a:ext cx="1581300" cy="460500"/>
          </a:xfrm>
          <a:prstGeom prst="rect">
            <a:avLst/>
          </a:prstGeom>
          <a:noFill/>
          <a:ln>
            <a:noFill/>
          </a:ln>
        </p:spPr>
        <p:txBody>
          <a:bodyPr anchorCtr="0" anchor="ctr" bIns="91425" lIns="91425" rIns="91425" tIns="91425">
            <a:noAutofit/>
          </a:bodyPr>
          <a:lstStyle/>
          <a:p>
            <a:pPr lvl="0" rtl="0" algn="r">
              <a:spcBef>
                <a:spcPts val="0"/>
              </a:spcBef>
              <a:buNone/>
            </a:pPr>
            <a:r>
              <a:rPr lang="en-US">
                <a:solidFill>
                  <a:srgbClr val="FFFFFF"/>
                </a:solidFill>
                <a:latin typeface="Montserrat"/>
                <a:ea typeface="Montserrat"/>
                <a:cs typeface="Montserrat"/>
                <a:sym typeface="Montserrat"/>
              </a:rPr>
              <a:t>technique</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9" name="Shape 589"/>
        <p:cNvGrpSpPr/>
        <p:nvPr/>
      </p:nvGrpSpPr>
      <p:grpSpPr>
        <a:xfrm>
          <a:off x="0" y="0"/>
          <a:ext cx="0" cy="0"/>
          <a:chOff x="0" y="0"/>
          <a:chExt cx="0" cy="0"/>
        </a:xfrm>
      </p:grpSpPr>
      <p:pic>
        <p:nvPicPr>
          <p:cNvPr id="590" name="Shape 590"/>
          <p:cNvPicPr preferRelativeResize="0"/>
          <p:nvPr/>
        </p:nvPicPr>
        <p:blipFill rotWithShape="1">
          <a:blip r:embed="rId3">
            <a:alphaModFix/>
          </a:blip>
          <a:srcRect b="0" l="0" r="0" t="0"/>
          <a:stretch/>
        </p:blipFill>
        <p:spPr>
          <a:xfrm>
            <a:off x="597750" y="585450"/>
            <a:ext cx="7948500" cy="3972600"/>
          </a:xfrm>
          <a:prstGeom prst="rect">
            <a:avLst/>
          </a:prstGeom>
          <a:noFill/>
          <a:ln>
            <a:noFill/>
          </a:ln>
        </p:spPr>
      </p:pic>
      <p:sp>
        <p:nvSpPr>
          <p:cNvPr id="591" name="Shape 591"/>
          <p:cNvSpPr txBox="1"/>
          <p:nvPr>
            <p:ph idx="12" type="sldNum"/>
          </p:nvPr>
        </p:nvSpPr>
        <p:spPr>
          <a:xfrm>
            <a:off x="4483474" y="4882300"/>
            <a:ext cx="2016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ph idx="4294967295" type="title"/>
          </p:nvPr>
        </p:nvSpPr>
        <p:spPr>
          <a:xfrm>
            <a:off x="14400" y="127375"/>
            <a:ext cx="9129600" cy="967500"/>
          </a:xfrm>
          <a:prstGeom prst="rect">
            <a:avLst/>
          </a:prstGeom>
        </p:spPr>
        <p:txBody>
          <a:bodyPr anchorCtr="0" anchor="ctr" bIns="34275" lIns="34275" rIns="34275" tIns="34275">
            <a:noAutofit/>
          </a:bodyPr>
          <a:lstStyle/>
          <a:p>
            <a:pPr lvl="0" rtl="0">
              <a:spcBef>
                <a:spcPts val="0"/>
              </a:spcBef>
              <a:buNone/>
            </a:pPr>
            <a:r>
              <a:rPr lang="en-US"/>
              <a:t>Réduire la boucle de </a:t>
            </a:r>
            <a:r>
              <a:rPr i="1" lang="en-US"/>
              <a:t>feedback</a:t>
            </a:r>
          </a:p>
        </p:txBody>
      </p:sp>
      <p:sp>
        <p:nvSpPr>
          <p:cNvPr id="598" name="Shape 598"/>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599" name="Shape 599"/>
          <p:cNvSpPr/>
          <p:nvPr/>
        </p:nvSpPr>
        <p:spPr>
          <a:xfrm>
            <a:off x="458825" y="2066475"/>
            <a:ext cx="6883050" cy="1376800"/>
          </a:xfrm>
          <a:custGeom>
            <a:pathLst>
              <a:path extrusionOk="0" h="55072" w="275322">
                <a:moveTo>
                  <a:pt x="0" y="10655"/>
                </a:moveTo>
                <a:cubicBezTo>
                  <a:pt x="13096" y="9147"/>
                  <a:pt x="58805" y="-4423"/>
                  <a:pt x="78580" y="1608"/>
                </a:cubicBezTo>
                <a:cubicBezTo>
                  <a:pt x="98354" y="7639"/>
                  <a:pt x="97836" y="42965"/>
                  <a:pt x="118645" y="46843"/>
                </a:cubicBezTo>
                <a:cubicBezTo>
                  <a:pt x="139453" y="50720"/>
                  <a:pt x="178355" y="24053"/>
                  <a:pt x="203429" y="24872"/>
                </a:cubicBezTo>
                <a:cubicBezTo>
                  <a:pt x="228502" y="25690"/>
                  <a:pt x="257496" y="46757"/>
                  <a:pt x="269085" y="51755"/>
                </a:cubicBezTo>
                <a:cubicBezTo>
                  <a:pt x="280674" y="56752"/>
                  <a:pt x="272316" y="54339"/>
                  <a:pt x="272963" y="54856"/>
                </a:cubicBezTo>
              </a:path>
            </a:pathLst>
          </a:custGeom>
          <a:noFill/>
          <a:ln cap="flat" cmpd="sng" w="76200">
            <a:solidFill>
              <a:srgbClr val="FFFFFF"/>
            </a:solidFill>
            <a:prstDash val="dot"/>
            <a:round/>
            <a:headEnd len="lg" w="lg" type="none"/>
            <a:tailEnd len="lg" w="lg" type="none"/>
          </a:ln>
        </p:spPr>
      </p:sp>
      <p:pic>
        <p:nvPicPr>
          <p:cNvPr id="600" name="Shape 600"/>
          <p:cNvPicPr preferRelativeResize="0"/>
          <p:nvPr/>
        </p:nvPicPr>
        <p:blipFill>
          <a:blip r:embed="rId3">
            <a:alphaModFix/>
          </a:blip>
          <a:stretch>
            <a:fillRect/>
          </a:stretch>
        </p:blipFill>
        <p:spPr>
          <a:xfrm>
            <a:off x="7393574" y="2992599"/>
            <a:ext cx="1539075" cy="1154300"/>
          </a:xfrm>
          <a:prstGeom prst="rect">
            <a:avLst/>
          </a:prstGeom>
          <a:noFill/>
          <a:ln>
            <a:noFill/>
          </a:ln>
        </p:spPr>
      </p:pic>
      <p:pic>
        <p:nvPicPr>
          <p:cNvPr id="601" name="Shape 601"/>
          <p:cNvPicPr preferRelativeResize="0"/>
          <p:nvPr/>
        </p:nvPicPr>
        <p:blipFill>
          <a:blip r:embed="rId4">
            <a:alphaModFix/>
          </a:blip>
          <a:stretch>
            <a:fillRect/>
          </a:stretch>
        </p:blipFill>
        <p:spPr>
          <a:xfrm>
            <a:off x="255249" y="0"/>
            <a:ext cx="8633500" cy="485635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1812726" y="51165"/>
            <a:ext cx="5518500" cy="967500"/>
          </a:xfrm>
          <a:prstGeom prst="rect">
            <a:avLst/>
          </a:prstGeom>
        </p:spPr>
        <p:txBody>
          <a:bodyPr anchorCtr="0" anchor="ctr" bIns="34275" lIns="34275" rIns="34275" tIns="34275">
            <a:noAutofit/>
          </a:bodyPr>
          <a:lstStyle/>
          <a:p>
            <a:pPr lvl="0">
              <a:spcBef>
                <a:spcPts val="0"/>
              </a:spcBef>
              <a:buNone/>
            </a:pPr>
            <a:r>
              <a:rPr lang="en-US"/>
              <a:t>Au départ...</a:t>
            </a:r>
          </a:p>
        </p:txBody>
      </p:sp>
      <p:sp>
        <p:nvSpPr>
          <p:cNvPr id="161" name="Shape 161"/>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162" name="Shape 162"/>
          <p:cNvPicPr preferRelativeResize="0"/>
          <p:nvPr/>
        </p:nvPicPr>
        <p:blipFill>
          <a:blip r:embed="rId3">
            <a:alphaModFix/>
          </a:blip>
          <a:stretch>
            <a:fillRect/>
          </a:stretch>
        </p:blipFill>
        <p:spPr>
          <a:xfrm>
            <a:off x="287774" y="1236212"/>
            <a:ext cx="5292933" cy="3433074"/>
          </a:xfrm>
          <a:prstGeom prst="rect">
            <a:avLst/>
          </a:prstGeom>
          <a:noFill/>
          <a:ln cap="flat" cmpd="sng" w="9525">
            <a:solidFill>
              <a:srgbClr val="000000"/>
            </a:solidFill>
            <a:prstDash val="solid"/>
            <a:round/>
            <a:headEnd len="med" w="med" type="none"/>
            <a:tailEnd len="med" w="med" type="none"/>
          </a:ln>
        </p:spPr>
      </p:pic>
      <p:sp>
        <p:nvSpPr>
          <p:cNvPr id="163" name="Shape 163"/>
          <p:cNvSpPr/>
          <p:nvPr>
            <p:ph idx="2" type="pic"/>
          </p:nvPr>
        </p:nvSpPr>
        <p:spPr>
          <a:xfrm>
            <a:off x="5580699" y="1291575"/>
            <a:ext cx="3275400" cy="3377700"/>
          </a:xfrm>
          <a:prstGeom prst="rect">
            <a:avLst/>
          </a:prstGeom>
          <a:noFill/>
          <a:ln>
            <a:noFill/>
          </a:ln>
        </p:spPr>
        <p:txBody>
          <a:bodyPr anchorCtr="0" anchor="ctr" bIns="91425" lIns="91425" rIns="91425" tIns="91425">
            <a:noAutofit/>
          </a:bodyPr>
          <a:lstStyle/>
          <a:p>
            <a:pPr lvl="0" rtl="0">
              <a:spcBef>
                <a:spcPts val="1700"/>
              </a:spcBef>
              <a:buClr>
                <a:schemeClr val="dk1"/>
              </a:buClr>
              <a:buSzPct val="78571"/>
              <a:buFont typeface="Arial"/>
              <a:buNone/>
            </a:pPr>
            <a:r>
              <a:rPr b="1" lang="en-US" sz="1400">
                <a:solidFill>
                  <a:schemeClr val="lt1"/>
                </a:solidFill>
                <a:latin typeface="Montserrat"/>
                <a:ea typeface="Montserrat"/>
                <a:cs typeface="Montserrat"/>
                <a:sym typeface="Montserrat"/>
              </a:rPr>
              <a:t>Techno </a:t>
            </a:r>
            <a:r>
              <a:rPr lang="en-US" sz="1400">
                <a:solidFill>
                  <a:schemeClr val="lt1"/>
                </a:solidFill>
                <a:latin typeface="Montserrat"/>
                <a:ea typeface="Montserrat"/>
                <a:cs typeface="Montserrat"/>
                <a:sym typeface="Montserrat"/>
              </a:rPr>
              <a:t>: Java, JEE, JSF 1.2, Rich Faces, Oracle </a:t>
            </a:r>
          </a:p>
          <a:p>
            <a:pPr lvl="0" rtl="0">
              <a:spcBef>
                <a:spcPts val="1700"/>
              </a:spcBef>
              <a:buClr>
                <a:schemeClr val="dk1"/>
              </a:buClr>
              <a:buSzPct val="78571"/>
              <a:buFont typeface="Arial"/>
              <a:buNone/>
            </a:pPr>
            <a:r>
              <a:rPr b="1" lang="en-US" sz="1400">
                <a:solidFill>
                  <a:schemeClr val="lt1"/>
                </a:solidFill>
                <a:latin typeface="Montserrat"/>
                <a:ea typeface="Montserrat"/>
                <a:cs typeface="Montserrat"/>
                <a:sym typeface="Montserrat"/>
              </a:rPr>
              <a:t>Orga </a:t>
            </a:r>
            <a:r>
              <a:rPr lang="en-US" sz="1400">
                <a:solidFill>
                  <a:schemeClr val="lt1"/>
                </a:solidFill>
                <a:latin typeface="Montserrat"/>
                <a:ea typeface="Montserrat"/>
                <a:cs typeface="Montserrat"/>
                <a:sym typeface="Montserrat"/>
              </a:rPr>
              <a:t>: 2 équipes mixtes Paris / Bangalore (Inde) orientées composant</a:t>
            </a:r>
          </a:p>
          <a:p>
            <a:pPr lvl="0" rtl="0">
              <a:spcBef>
                <a:spcPts val="1700"/>
              </a:spcBef>
              <a:buClr>
                <a:schemeClr val="dk1"/>
              </a:buClr>
              <a:buSzPct val="78571"/>
              <a:buFont typeface="Arial"/>
              <a:buNone/>
            </a:pPr>
            <a:r>
              <a:rPr b="1" lang="en-US" sz="1400">
                <a:solidFill>
                  <a:schemeClr val="lt1"/>
                </a:solidFill>
                <a:latin typeface="Montserrat"/>
                <a:ea typeface="Montserrat"/>
                <a:cs typeface="Montserrat"/>
                <a:sym typeface="Montserrat"/>
              </a:rPr>
              <a:t>Mise en production</a:t>
            </a:r>
            <a:r>
              <a:rPr lang="en-US" sz="1400">
                <a:solidFill>
                  <a:schemeClr val="lt1"/>
                </a:solidFill>
                <a:latin typeface="Montserrat"/>
                <a:ea typeface="Montserrat"/>
                <a:cs typeface="Montserrat"/>
                <a:sym typeface="Montserrat"/>
              </a:rPr>
              <a:t> : 1 fois par trimestre</a:t>
            </a:r>
          </a:p>
          <a:p>
            <a:pPr lvl="0" rtl="0">
              <a:spcBef>
                <a:spcPts val="1700"/>
              </a:spcBef>
              <a:buClr>
                <a:schemeClr val="dk1"/>
              </a:buClr>
              <a:buFont typeface="Arial"/>
              <a:buNone/>
            </a:pPr>
            <a:r>
              <a:rPr lang="en-US">
                <a:solidFill>
                  <a:schemeClr val="lt1"/>
                </a:solidFill>
                <a:latin typeface="Montserrat"/>
                <a:ea typeface="Montserrat"/>
                <a:cs typeface="Montserrat"/>
                <a:sym typeface="Montserrat"/>
              </a:rPr>
              <a:t>Et quelques applications datent d’y il a 10 ans...</a:t>
            </a:r>
          </a:p>
          <a:p>
            <a:pPr lvl="0" rtl="0">
              <a:spcBef>
                <a:spcPts val="0"/>
              </a:spcBef>
              <a:buNone/>
            </a:pPr>
            <a:r>
              <a:t/>
            </a:r>
            <a:endParaRPr>
              <a:latin typeface="Montserrat"/>
              <a:ea typeface="Montserrat"/>
              <a:cs typeface="Montserrat"/>
              <a:sym typeface="Montserrat"/>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1000"/>
                                        <p:tgtEl>
                                          <p:spTgt spid="1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5" name="Shape 605"/>
        <p:cNvGrpSpPr/>
        <p:nvPr/>
      </p:nvGrpSpPr>
      <p:grpSpPr>
        <a:xfrm>
          <a:off x="0" y="0"/>
          <a:ext cx="0" cy="0"/>
          <a:chOff x="0" y="0"/>
          <a:chExt cx="0" cy="0"/>
        </a:xfrm>
      </p:grpSpPr>
      <p:pic>
        <p:nvPicPr>
          <p:cNvPr id="606" name="Shape 606"/>
          <p:cNvPicPr preferRelativeResize="0"/>
          <p:nvPr/>
        </p:nvPicPr>
        <p:blipFill rotWithShape="1">
          <a:blip r:embed="rId3">
            <a:alphaModFix/>
          </a:blip>
          <a:srcRect b="0" l="0" r="0" t="0"/>
          <a:stretch/>
        </p:blipFill>
        <p:spPr>
          <a:xfrm>
            <a:off x="326" y="685829"/>
            <a:ext cx="9143100" cy="3654600"/>
          </a:xfrm>
          <a:prstGeom prst="rect">
            <a:avLst/>
          </a:prstGeom>
          <a:noFill/>
          <a:ln>
            <a:noFill/>
          </a:ln>
        </p:spPr>
      </p:pic>
      <p:sp>
        <p:nvSpPr>
          <p:cNvPr id="607" name="Shape 607"/>
          <p:cNvSpPr/>
          <p:nvPr/>
        </p:nvSpPr>
        <p:spPr>
          <a:xfrm>
            <a:off x="3396132" y="783805"/>
            <a:ext cx="1110300" cy="195900"/>
          </a:xfrm>
          <a:prstGeom prst="rect">
            <a:avLst/>
          </a:prstGeom>
          <a:noFill/>
          <a:ln cap="flat" cmpd="sng" w="57225">
            <a:solidFill>
              <a:srgbClr val="FF3333"/>
            </a:solidFill>
            <a:prstDash val="solid"/>
            <a:round/>
            <a:headEnd len="med" w="med" type="none"/>
            <a:tailEnd len="med" w="med" type="none"/>
          </a:ln>
        </p:spPr>
        <p:txBody>
          <a:bodyPr anchorCtr="0" anchor="ctr" bIns="76025" lIns="76025" rIns="76025" tIns="76025">
            <a:noAutofit/>
          </a:bodyPr>
          <a:lstStyle/>
          <a:p>
            <a:pPr lvl="0">
              <a:spcBef>
                <a:spcPts val="0"/>
              </a:spcBef>
              <a:buNone/>
            </a:pPr>
            <a:r>
              <a:t/>
            </a:r>
            <a:endParaRPr/>
          </a:p>
        </p:txBody>
      </p:sp>
      <p:sp>
        <p:nvSpPr>
          <p:cNvPr id="608" name="Shape 608"/>
          <p:cNvSpPr/>
          <p:nvPr/>
        </p:nvSpPr>
        <p:spPr>
          <a:xfrm>
            <a:off x="3330822" y="2645342"/>
            <a:ext cx="4114529" cy="1812564"/>
          </a:xfrm>
          <a:prstGeom prst="irregularSeal2">
            <a:avLst/>
          </a:prstGeom>
          <a:solidFill>
            <a:srgbClr val="FF3333"/>
          </a:solidFill>
          <a:ln cap="flat" cmpd="sng" w="9525">
            <a:solidFill>
              <a:srgbClr val="FF3333"/>
            </a:solidFill>
            <a:prstDash val="solid"/>
            <a:round/>
            <a:headEnd len="med" w="med" type="none"/>
            <a:tailEnd len="med" w="med" type="none"/>
          </a:ln>
        </p:spPr>
        <p:txBody>
          <a:bodyPr anchorCtr="0" anchor="ctr" bIns="37425" lIns="74825" rIns="74825" tIns="37425">
            <a:noAutofit/>
          </a:bodyPr>
          <a:lstStyle/>
          <a:p>
            <a:pPr indent="0" lvl="0" marL="0" marR="0" rtl="0" algn="ctr">
              <a:spcBef>
                <a:spcPts val="0"/>
              </a:spcBef>
              <a:buSzPct val="25000"/>
              <a:buNone/>
            </a:pPr>
            <a:r>
              <a:rPr b="1" i="1" lang="en-US" sz="2300">
                <a:solidFill>
                  <a:srgbClr val="FFFFFF"/>
                </a:solidFill>
                <a:latin typeface="Verdana"/>
                <a:ea typeface="Verdana"/>
                <a:cs typeface="Verdana"/>
                <a:sym typeface="Verdana"/>
              </a:rPr>
              <a:t>42 branches</a:t>
            </a:r>
          </a:p>
        </p:txBody>
      </p:sp>
      <p:sp>
        <p:nvSpPr>
          <p:cNvPr id="609" name="Shape 609"/>
          <p:cNvSpPr txBox="1"/>
          <p:nvPr>
            <p:ph idx="12" type="sldNum"/>
          </p:nvPr>
        </p:nvSpPr>
        <p:spPr>
          <a:xfrm>
            <a:off x="4483474" y="4882300"/>
            <a:ext cx="2085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x="0" y="0"/>
          <a:ext cx="0" cy="0"/>
          <a:chOff x="0" y="0"/>
          <a:chExt cx="0" cy="0"/>
        </a:xfrm>
      </p:grpSpPr>
      <p:pic>
        <p:nvPicPr>
          <p:cNvPr id="614" name="Shape 614"/>
          <p:cNvPicPr preferRelativeResize="0"/>
          <p:nvPr/>
        </p:nvPicPr>
        <p:blipFill rotWithShape="1">
          <a:blip r:embed="rId3">
            <a:alphaModFix/>
          </a:blip>
          <a:srcRect b="0" l="0" r="0" t="0"/>
          <a:stretch/>
        </p:blipFill>
        <p:spPr>
          <a:xfrm>
            <a:off x="326" y="680685"/>
            <a:ext cx="9143100" cy="3654600"/>
          </a:xfrm>
          <a:prstGeom prst="rect">
            <a:avLst/>
          </a:prstGeom>
          <a:noFill/>
          <a:ln>
            <a:noFill/>
          </a:ln>
        </p:spPr>
      </p:pic>
      <p:sp>
        <p:nvSpPr>
          <p:cNvPr id="615" name="Shape 615"/>
          <p:cNvSpPr/>
          <p:nvPr/>
        </p:nvSpPr>
        <p:spPr>
          <a:xfrm>
            <a:off x="3428787" y="783805"/>
            <a:ext cx="783600" cy="195900"/>
          </a:xfrm>
          <a:prstGeom prst="rect">
            <a:avLst/>
          </a:prstGeom>
          <a:noFill/>
          <a:ln cap="flat" cmpd="sng" w="57225">
            <a:solidFill>
              <a:srgbClr val="FF3333"/>
            </a:solidFill>
            <a:prstDash val="solid"/>
            <a:round/>
            <a:headEnd len="med" w="med" type="none"/>
            <a:tailEnd len="med" w="med" type="none"/>
          </a:ln>
        </p:spPr>
        <p:txBody>
          <a:bodyPr anchorCtr="0" anchor="ctr" bIns="76025" lIns="76025" rIns="76025" tIns="76025">
            <a:noAutofit/>
          </a:bodyPr>
          <a:lstStyle/>
          <a:p>
            <a:pPr lvl="0">
              <a:spcBef>
                <a:spcPts val="0"/>
              </a:spcBef>
              <a:buNone/>
            </a:pPr>
            <a:r>
              <a:t/>
            </a:r>
            <a:endParaRPr/>
          </a:p>
        </p:txBody>
      </p:sp>
      <p:sp>
        <p:nvSpPr>
          <p:cNvPr id="616" name="Shape 616"/>
          <p:cNvSpPr/>
          <p:nvPr/>
        </p:nvSpPr>
        <p:spPr>
          <a:xfrm>
            <a:off x="3330822" y="2645342"/>
            <a:ext cx="4114529" cy="1812564"/>
          </a:xfrm>
          <a:prstGeom prst="irregularSeal2">
            <a:avLst/>
          </a:prstGeom>
          <a:solidFill>
            <a:srgbClr val="FF3333"/>
          </a:solidFill>
          <a:ln cap="flat" cmpd="sng" w="9525">
            <a:solidFill>
              <a:srgbClr val="FF3333"/>
            </a:solidFill>
            <a:prstDash val="solid"/>
            <a:round/>
            <a:headEnd len="med" w="med" type="none"/>
            <a:tailEnd len="med" w="med" type="none"/>
          </a:ln>
        </p:spPr>
        <p:txBody>
          <a:bodyPr anchorCtr="0" anchor="ctr" bIns="37425" lIns="74825" rIns="74825" tIns="37425">
            <a:noAutofit/>
          </a:bodyPr>
          <a:lstStyle/>
          <a:p>
            <a:pPr indent="0" lvl="0" marL="0" marR="0" rtl="0" algn="ctr">
              <a:spcBef>
                <a:spcPts val="0"/>
              </a:spcBef>
              <a:buSzPct val="25000"/>
              <a:buNone/>
            </a:pPr>
            <a:r>
              <a:rPr b="1" i="1" lang="en-US" sz="2300">
                <a:solidFill>
                  <a:srgbClr val="FFFFFF"/>
                </a:solidFill>
                <a:latin typeface="Verdana"/>
                <a:ea typeface="Verdana"/>
                <a:cs typeface="Verdana"/>
                <a:sym typeface="Verdana"/>
              </a:rPr>
              <a:t>62 branches</a:t>
            </a:r>
          </a:p>
        </p:txBody>
      </p:sp>
      <p:sp>
        <p:nvSpPr>
          <p:cNvPr id="617" name="Shape 617"/>
          <p:cNvSpPr txBox="1"/>
          <p:nvPr>
            <p:ph idx="12" type="sldNum"/>
          </p:nvPr>
        </p:nvSpPr>
        <p:spPr>
          <a:xfrm>
            <a:off x="4483473" y="4882300"/>
            <a:ext cx="2343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1" name="Shape 621"/>
        <p:cNvGrpSpPr/>
        <p:nvPr/>
      </p:nvGrpSpPr>
      <p:grpSpPr>
        <a:xfrm>
          <a:off x="0" y="0"/>
          <a:ext cx="0" cy="0"/>
          <a:chOff x="0" y="0"/>
          <a:chExt cx="0" cy="0"/>
        </a:xfrm>
      </p:grpSpPr>
      <p:pic>
        <p:nvPicPr>
          <p:cNvPr id="622" name="Shape 622"/>
          <p:cNvPicPr preferRelativeResize="0"/>
          <p:nvPr/>
        </p:nvPicPr>
        <p:blipFill rotWithShape="1">
          <a:blip r:embed="rId3">
            <a:alphaModFix/>
          </a:blip>
          <a:srcRect b="0" l="0" r="0" t="0"/>
          <a:stretch/>
        </p:blipFill>
        <p:spPr>
          <a:xfrm>
            <a:off x="-14368" y="666969"/>
            <a:ext cx="9157800" cy="3654600"/>
          </a:xfrm>
          <a:prstGeom prst="rect">
            <a:avLst/>
          </a:prstGeom>
          <a:noFill/>
          <a:ln>
            <a:noFill/>
          </a:ln>
        </p:spPr>
      </p:pic>
      <p:sp>
        <p:nvSpPr>
          <p:cNvPr id="623" name="Shape 623"/>
          <p:cNvSpPr/>
          <p:nvPr/>
        </p:nvSpPr>
        <p:spPr>
          <a:xfrm>
            <a:off x="3461442" y="759311"/>
            <a:ext cx="653100" cy="195900"/>
          </a:xfrm>
          <a:prstGeom prst="rect">
            <a:avLst/>
          </a:prstGeom>
          <a:noFill/>
          <a:ln cap="flat" cmpd="sng" w="57225">
            <a:solidFill>
              <a:srgbClr val="FF3333"/>
            </a:solidFill>
            <a:prstDash val="solid"/>
            <a:round/>
            <a:headEnd len="med" w="med" type="none"/>
            <a:tailEnd len="med" w="med" type="none"/>
          </a:ln>
        </p:spPr>
        <p:txBody>
          <a:bodyPr anchorCtr="0" anchor="ctr" bIns="76025" lIns="76025" rIns="76025" tIns="76025">
            <a:noAutofit/>
          </a:bodyPr>
          <a:lstStyle/>
          <a:p>
            <a:pPr lvl="0">
              <a:spcBef>
                <a:spcPts val="0"/>
              </a:spcBef>
              <a:buNone/>
            </a:pPr>
            <a:r>
              <a:t/>
            </a:r>
            <a:endParaRPr/>
          </a:p>
        </p:txBody>
      </p:sp>
      <p:sp>
        <p:nvSpPr>
          <p:cNvPr id="624" name="Shape 624"/>
          <p:cNvSpPr/>
          <p:nvPr/>
        </p:nvSpPr>
        <p:spPr>
          <a:xfrm>
            <a:off x="3330822" y="2645342"/>
            <a:ext cx="4114529" cy="1812564"/>
          </a:xfrm>
          <a:prstGeom prst="irregularSeal2">
            <a:avLst/>
          </a:prstGeom>
          <a:solidFill>
            <a:srgbClr val="FF3333"/>
          </a:solidFill>
          <a:ln cap="flat" cmpd="sng" w="9525">
            <a:solidFill>
              <a:srgbClr val="FF3333"/>
            </a:solidFill>
            <a:prstDash val="solid"/>
            <a:round/>
            <a:headEnd len="med" w="med" type="none"/>
            <a:tailEnd len="med" w="med" type="none"/>
          </a:ln>
        </p:spPr>
        <p:txBody>
          <a:bodyPr anchorCtr="0" anchor="ctr" bIns="37425" lIns="74825" rIns="74825" tIns="37425">
            <a:noAutofit/>
          </a:bodyPr>
          <a:lstStyle/>
          <a:p>
            <a:pPr indent="0" lvl="0" marL="0" marR="0" rtl="0" algn="ctr">
              <a:spcBef>
                <a:spcPts val="0"/>
              </a:spcBef>
              <a:buSzPct val="25000"/>
              <a:buNone/>
            </a:pPr>
            <a:r>
              <a:rPr b="1" i="1" lang="en-US" sz="2300">
                <a:solidFill>
                  <a:srgbClr val="FFFFFF"/>
                </a:solidFill>
                <a:latin typeface="Verdana"/>
                <a:ea typeface="Verdana"/>
                <a:cs typeface="Verdana"/>
                <a:sym typeface="Verdana"/>
              </a:rPr>
              <a:t>62 branches</a:t>
            </a:r>
          </a:p>
        </p:txBody>
      </p:sp>
      <p:sp>
        <p:nvSpPr>
          <p:cNvPr id="625" name="Shape 625"/>
          <p:cNvSpPr txBox="1"/>
          <p:nvPr>
            <p:ph idx="12" type="sldNum"/>
          </p:nvPr>
        </p:nvSpPr>
        <p:spPr>
          <a:xfrm>
            <a:off x="4483473" y="4882300"/>
            <a:ext cx="2469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9" name="Shape 629"/>
        <p:cNvGrpSpPr/>
        <p:nvPr/>
      </p:nvGrpSpPr>
      <p:grpSpPr>
        <a:xfrm>
          <a:off x="0" y="0"/>
          <a:ext cx="0" cy="0"/>
          <a:chOff x="0" y="0"/>
          <a:chExt cx="0" cy="0"/>
        </a:xfrm>
      </p:grpSpPr>
      <p:pic>
        <p:nvPicPr>
          <p:cNvPr id="630" name="Shape 630"/>
          <p:cNvPicPr preferRelativeResize="0"/>
          <p:nvPr/>
        </p:nvPicPr>
        <p:blipFill rotWithShape="1">
          <a:blip r:embed="rId3">
            <a:alphaModFix/>
          </a:blip>
          <a:srcRect b="0" l="0" r="0" t="0"/>
          <a:stretch/>
        </p:blipFill>
        <p:spPr>
          <a:xfrm>
            <a:off x="1426" y="666969"/>
            <a:ext cx="9143100" cy="3654600"/>
          </a:xfrm>
          <a:prstGeom prst="rect">
            <a:avLst/>
          </a:prstGeom>
          <a:noFill/>
          <a:ln>
            <a:noFill/>
          </a:ln>
        </p:spPr>
      </p:pic>
      <p:sp>
        <p:nvSpPr>
          <p:cNvPr id="631" name="Shape 631"/>
          <p:cNvSpPr/>
          <p:nvPr/>
        </p:nvSpPr>
        <p:spPr>
          <a:xfrm>
            <a:off x="3445441" y="765434"/>
            <a:ext cx="767100" cy="195900"/>
          </a:xfrm>
          <a:prstGeom prst="rect">
            <a:avLst/>
          </a:prstGeom>
          <a:noFill/>
          <a:ln cap="flat" cmpd="sng" w="57225">
            <a:solidFill>
              <a:srgbClr val="FF3333"/>
            </a:solidFill>
            <a:prstDash val="solid"/>
            <a:round/>
            <a:headEnd len="med" w="med" type="none"/>
            <a:tailEnd len="med" w="med" type="none"/>
          </a:ln>
        </p:spPr>
        <p:txBody>
          <a:bodyPr anchorCtr="0" anchor="ctr" bIns="76025" lIns="76025" rIns="76025" tIns="76025">
            <a:noAutofit/>
          </a:bodyPr>
          <a:lstStyle/>
          <a:p>
            <a:pPr lvl="0">
              <a:spcBef>
                <a:spcPts val="0"/>
              </a:spcBef>
              <a:buNone/>
            </a:pPr>
            <a:r>
              <a:t/>
            </a:r>
            <a:endParaRPr/>
          </a:p>
        </p:txBody>
      </p:sp>
      <p:sp>
        <p:nvSpPr>
          <p:cNvPr id="632" name="Shape 632"/>
          <p:cNvSpPr/>
          <p:nvPr/>
        </p:nvSpPr>
        <p:spPr>
          <a:xfrm>
            <a:off x="3330822" y="2645342"/>
            <a:ext cx="4114529" cy="1812564"/>
          </a:xfrm>
          <a:prstGeom prst="irregularSeal2">
            <a:avLst/>
          </a:prstGeom>
          <a:solidFill>
            <a:srgbClr val="FF3333"/>
          </a:solidFill>
          <a:ln cap="flat" cmpd="sng" w="9525">
            <a:solidFill>
              <a:srgbClr val="FF3333"/>
            </a:solidFill>
            <a:prstDash val="solid"/>
            <a:round/>
            <a:headEnd len="med" w="med" type="none"/>
            <a:tailEnd len="med" w="med" type="none"/>
          </a:ln>
        </p:spPr>
        <p:txBody>
          <a:bodyPr anchorCtr="0" anchor="ctr" bIns="37425" lIns="74825" rIns="74825" tIns="37425">
            <a:noAutofit/>
          </a:bodyPr>
          <a:lstStyle/>
          <a:p>
            <a:pPr indent="0" lvl="0" marL="0" marR="0" rtl="0" algn="ctr">
              <a:spcBef>
                <a:spcPts val="0"/>
              </a:spcBef>
              <a:buSzPct val="25000"/>
              <a:buNone/>
            </a:pPr>
            <a:r>
              <a:rPr b="1" i="1" lang="en-US" sz="2300">
                <a:solidFill>
                  <a:srgbClr val="FFFFFF"/>
                </a:solidFill>
                <a:latin typeface="Verdana"/>
                <a:ea typeface="Verdana"/>
                <a:cs typeface="Verdana"/>
                <a:sym typeface="Verdana"/>
              </a:rPr>
              <a:t>26 branches</a:t>
            </a:r>
          </a:p>
        </p:txBody>
      </p:sp>
      <p:sp>
        <p:nvSpPr>
          <p:cNvPr id="633" name="Shape 633"/>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8" name="Shape 638"/>
        <p:cNvGrpSpPr/>
        <p:nvPr/>
      </p:nvGrpSpPr>
      <p:grpSpPr>
        <a:xfrm>
          <a:off x="0" y="0"/>
          <a:ext cx="0" cy="0"/>
          <a:chOff x="0" y="0"/>
          <a:chExt cx="0" cy="0"/>
        </a:xfrm>
      </p:grpSpPr>
      <p:sp>
        <p:nvSpPr>
          <p:cNvPr id="639" name="Shape 639"/>
          <p:cNvSpPr txBox="1"/>
          <p:nvPr>
            <p:ph type="title"/>
          </p:nvPr>
        </p:nvSpPr>
        <p:spPr>
          <a:xfrm>
            <a:off x="1812726" y="51165"/>
            <a:ext cx="5518500" cy="967500"/>
          </a:xfrm>
          <a:prstGeom prst="rect">
            <a:avLst/>
          </a:prstGeom>
        </p:spPr>
        <p:txBody>
          <a:bodyPr anchorCtr="0" anchor="ctr" bIns="34275" lIns="34275" rIns="34275" tIns="34275">
            <a:noAutofit/>
          </a:bodyPr>
          <a:lstStyle/>
          <a:p>
            <a:pPr lvl="0">
              <a:spcBef>
                <a:spcPts val="0"/>
              </a:spcBef>
              <a:buNone/>
            </a:pPr>
            <a:r>
              <a:rPr lang="en-US"/>
              <a:t>&gt;192 branches !</a:t>
            </a:r>
          </a:p>
        </p:txBody>
      </p:sp>
      <p:sp>
        <p:nvSpPr>
          <p:cNvPr id="640" name="Shape 640"/>
          <p:cNvSpPr txBox="1"/>
          <p:nvPr>
            <p:ph idx="12" type="sldNum"/>
          </p:nvPr>
        </p:nvSpPr>
        <p:spPr>
          <a:xfrm>
            <a:off x="4483473" y="4882300"/>
            <a:ext cx="2469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641" name="Shape 641"/>
          <p:cNvPicPr preferRelativeResize="0"/>
          <p:nvPr/>
        </p:nvPicPr>
        <p:blipFill rotWithShape="1">
          <a:blip r:embed="rId3">
            <a:alphaModFix/>
          </a:blip>
          <a:srcRect b="0" l="0" r="0" t="0"/>
          <a:stretch/>
        </p:blipFill>
        <p:spPr>
          <a:xfrm>
            <a:off x="1863725" y="1230299"/>
            <a:ext cx="5486400" cy="310650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6" name="Shape 646"/>
        <p:cNvGrpSpPr/>
        <p:nvPr/>
      </p:nvGrpSpPr>
      <p:grpSpPr>
        <a:xfrm>
          <a:off x="0" y="0"/>
          <a:ext cx="0" cy="0"/>
          <a:chOff x="0" y="0"/>
          <a:chExt cx="0" cy="0"/>
        </a:xfrm>
      </p:grpSpPr>
      <p:sp>
        <p:nvSpPr>
          <p:cNvPr id="647" name="Shape 647"/>
          <p:cNvSpPr txBox="1"/>
          <p:nvPr>
            <p:ph type="title"/>
          </p:nvPr>
        </p:nvSpPr>
        <p:spPr>
          <a:xfrm>
            <a:off x="1812726" y="51165"/>
            <a:ext cx="5518500" cy="967500"/>
          </a:xfrm>
          <a:prstGeom prst="rect">
            <a:avLst/>
          </a:prstGeom>
        </p:spPr>
        <p:txBody>
          <a:bodyPr anchorCtr="0" anchor="ctr" bIns="34275" lIns="34275" rIns="34275" tIns="34275">
            <a:noAutofit/>
          </a:bodyPr>
          <a:lstStyle/>
          <a:p>
            <a:pPr lvl="0">
              <a:spcBef>
                <a:spcPts val="0"/>
              </a:spcBef>
              <a:buNone/>
            </a:pPr>
            <a:r>
              <a:rPr i="1" lang="en-US"/>
              <a:t>Branching hell</a:t>
            </a:r>
          </a:p>
        </p:txBody>
      </p:sp>
      <p:sp>
        <p:nvSpPr>
          <p:cNvPr id="648" name="Shape 648"/>
          <p:cNvSpPr txBox="1"/>
          <p:nvPr>
            <p:ph idx="12" type="sldNum"/>
          </p:nvPr>
        </p:nvSpPr>
        <p:spPr>
          <a:xfrm>
            <a:off x="4483473" y="4882300"/>
            <a:ext cx="2211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649" name="Shape 649"/>
          <p:cNvPicPr preferRelativeResize="0"/>
          <p:nvPr/>
        </p:nvPicPr>
        <p:blipFill rotWithShape="1">
          <a:blip r:embed="rId3">
            <a:alphaModFix/>
          </a:blip>
          <a:srcRect b="0" l="0" r="0" t="0"/>
          <a:stretch/>
        </p:blipFill>
        <p:spPr>
          <a:xfrm>
            <a:off x="2425175" y="1319699"/>
            <a:ext cx="4287000" cy="321540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 name="Shape 654"/>
        <p:cNvGrpSpPr/>
        <p:nvPr/>
      </p:nvGrpSpPr>
      <p:grpSpPr>
        <a:xfrm>
          <a:off x="0" y="0"/>
          <a:ext cx="0" cy="0"/>
          <a:chOff x="0" y="0"/>
          <a:chExt cx="0" cy="0"/>
        </a:xfrm>
      </p:grpSpPr>
      <p:sp>
        <p:nvSpPr>
          <p:cNvPr id="655" name="Shape 655"/>
          <p:cNvSpPr txBox="1"/>
          <p:nvPr>
            <p:ph type="title"/>
          </p:nvPr>
        </p:nvSpPr>
        <p:spPr>
          <a:xfrm>
            <a:off x="32300" y="51175"/>
            <a:ext cx="9111900" cy="967500"/>
          </a:xfrm>
          <a:prstGeom prst="rect">
            <a:avLst/>
          </a:prstGeom>
        </p:spPr>
        <p:txBody>
          <a:bodyPr anchorCtr="0" anchor="ctr" bIns="34275" lIns="34275" rIns="34275" tIns="34275">
            <a:noAutofit/>
          </a:bodyPr>
          <a:lstStyle/>
          <a:p>
            <a:pPr lvl="0">
              <a:spcBef>
                <a:spcPts val="0"/>
              </a:spcBef>
              <a:buNone/>
            </a:pPr>
            <a:r>
              <a:rPr lang="en-US"/>
              <a:t>Trunk Based Development</a:t>
            </a:r>
          </a:p>
        </p:txBody>
      </p:sp>
      <p:sp>
        <p:nvSpPr>
          <p:cNvPr id="656" name="Shape 656"/>
          <p:cNvSpPr txBox="1"/>
          <p:nvPr>
            <p:ph idx="12" type="sldNum"/>
          </p:nvPr>
        </p:nvSpPr>
        <p:spPr>
          <a:xfrm>
            <a:off x="4483473" y="4882300"/>
            <a:ext cx="2403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grpSp>
        <p:nvGrpSpPr>
          <p:cNvPr id="657" name="Shape 657"/>
          <p:cNvGrpSpPr/>
          <p:nvPr/>
        </p:nvGrpSpPr>
        <p:grpSpPr>
          <a:xfrm>
            <a:off x="1470075" y="1620700"/>
            <a:ext cx="707700" cy="1455300"/>
            <a:chOff x="1470075" y="1620700"/>
            <a:chExt cx="707700" cy="1455300"/>
          </a:xfrm>
        </p:grpSpPr>
        <p:grpSp>
          <p:nvGrpSpPr>
            <p:cNvPr id="658" name="Shape 658"/>
            <p:cNvGrpSpPr/>
            <p:nvPr/>
          </p:nvGrpSpPr>
          <p:grpSpPr>
            <a:xfrm>
              <a:off x="1470075" y="1620700"/>
              <a:ext cx="707700" cy="798000"/>
              <a:chOff x="5620775" y="2172750"/>
              <a:chExt cx="707700" cy="798000"/>
            </a:xfrm>
          </p:grpSpPr>
          <p:sp>
            <p:nvSpPr>
              <p:cNvPr id="659" name="Shape 659"/>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660" name="Shape 660"/>
              <p:cNvPicPr preferRelativeResize="0"/>
              <p:nvPr/>
            </p:nvPicPr>
            <p:blipFill rotWithShape="1">
              <a:blip r:embed="rId3">
                <a:alphaModFix/>
              </a:blip>
              <a:srcRect b="0" l="0" r="0" t="0"/>
              <a:stretch/>
            </p:blipFill>
            <p:spPr>
              <a:xfrm>
                <a:off x="5683179" y="2217125"/>
                <a:ext cx="538200" cy="417900"/>
              </a:xfrm>
              <a:prstGeom prst="rect">
                <a:avLst/>
              </a:prstGeom>
              <a:noFill/>
              <a:ln>
                <a:noFill/>
              </a:ln>
            </p:spPr>
          </p:pic>
        </p:grpSp>
        <p:cxnSp>
          <p:nvCxnSpPr>
            <p:cNvPr id="661" name="Shape 661"/>
            <p:cNvCxnSpPr>
              <a:stCxn id="659" idx="2"/>
            </p:cNvCxnSpPr>
            <p:nvPr/>
          </p:nvCxnSpPr>
          <p:spPr>
            <a:xfrm>
              <a:off x="1823925" y="2418700"/>
              <a:ext cx="0" cy="657300"/>
            </a:xfrm>
            <a:prstGeom prst="straightConnector1">
              <a:avLst/>
            </a:prstGeom>
            <a:noFill/>
            <a:ln cap="flat" cmpd="sng" w="19050">
              <a:solidFill>
                <a:srgbClr val="FFFFFF"/>
              </a:solidFill>
              <a:prstDash val="solid"/>
              <a:round/>
              <a:headEnd len="lg" w="lg" type="none"/>
              <a:tailEnd len="lg" w="lg" type="triangle"/>
            </a:ln>
          </p:spPr>
        </p:cxnSp>
      </p:grpSp>
      <p:grpSp>
        <p:nvGrpSpPr>
          <p:cNvPr id="662" name="Shape 662"/>
          <p:cNvGrpSpPr/>
          <p:nvPr/>
        </p:nvGrpSpPr>
        <p:grpSpPr>
          <a:xfrm>
            <a:off x="3322025" y="1620700"/>
            <a:ext cx="707700" cy="1455300"/>
            <a:chOff x="3322025" y="1620700"/>
            <a:chExt cx="707700" cy="1455300"/>
          </a:xfrm>
        </p:grpSpPr>
        <p:grpSp>
          <p:nvGrpSpPr>
            <p:cNvPr id="663" name="Shape 663"/>
            <p:cNvGrpSpPr/>
            <p:nvPr/>
          </p:nvGrpSpPr>
          <p:grpSpPr>
            <a:xfrm>
              <a:off x="3322025" y="1620700"/>
              <a:ext cx="707700" cy="798000"/>
              <a:chOff x="5620775" y="2172750"/>
              <a:chExt cx="707700" cy="798000"/>
            </a:xfrm>
          </p:grpSpPr>
          <p:sp>
            <p:nvSpPr>
              <p:cNvPr id="664" name="Shape 664"/>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665" name="Shape 665"/>
              <p:cNvPicPr preferRelativeResize="0"/>
              <p:nvPr/>
            </p:nvPicPr>
            <p:blipFill rotWithShape="1">
              <a:blip r:embed="rId3">
                <a:alphaModFix/>
              </a:blip>
              <a:srcRect b="0" l="0" r="0" t="0"/>
              <a:stretch/>
            </p:blipFill>
            <p:spPr>
              <a:xfrm>
                <a:off x="5683179" y="2217125"/>
                <a:ext cx="538200" cy="417900"/>
              </a:xfrm>
              <a:prstGeom prst="rect">
                <a:avLst/>
              </a:prstGeom>
              <a:noFill/>
              <a:ln>
                <a:noFill/>
              </a:ln>
            </p:spPr>
          </p:pic>
        </p:grpSp>
        <p:cxnSp>
          <p:nvCxnSpPr>
            <p:cNvPr id="666" name="Shape 666"/>
            <p:cNvCxnSpPr/>
            <p:nvPr/>
          </p:nvCxnSpPr>
          <p:spPr>
            <a:xfrm>
              <a:off x="3675875" y="2418700"/>
              <a:ext cx="0" cy="657300"/>
            </a:xfrm>
            <a:prstGeom prst="straightConnector1">
              <a:avLst/>
            </a:prstGeom>
            <a:noFill/>
            <a:ln cap="flat" cmpd="sng" w="19050">
              <a:solidFill>
                <a:srgbClr val="FFFFFF"/>
              </a:solidFill>
              <a:prstDash val="solid"/>
              <a:round/>
              <a:headEnd len="lg" w="lg" type="none"/>
              <a:tailEnd len="lg" w="lg" type="triangle"/>
            </a:ln>
          </p:spPr>
        </p:cxnSp>
      </p:grpSp>
      <p:grpSp>
        <p:nvGrpSpPr>
          <p:cNvPr id="667" name="Shape 667"/>
          <p:cNvGrpSpPr/>
          <p:nvPr/>
        </p:nvGrpSpPr>
        <p:grpSpPr>
          <a:xfrm>
            <a:off x="2386875" y="3094575"/>
            <a:ext cx="707700" cy="1455300"/>
            <a:chOff x="2386875" y="3094575"/>
            <a:chExt cx="707700" cy="1455300"/>
          </a:xfrm>
        </p:grpSpPr>
        <p:grpSp>
          <p:nvGrpSpPr>
            <p:cNvPr id="668" name="Shape 668"/>
            <p:cNvGrpSpPr/>
            <p:nvPr/>
          </p:nvGrpSpPr>
          <p:grpSpPr>
            <a:xfrm>
              <a:off x="2386875" y="3751875"/>
              <a:ext cx="707700" cy="798000"/>
              <a:chOff x="5620775" y="2172750"/>
              <a:chExt cx="707700" cy="798000"/>
            </a:xfrm>
          </p:grpSpPr>
          <p:sp>
            <p:nvSpPr>
              <p:cNvPr id="669" name="Shape 669"/>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670" name="Shape 670"/>
              <p:cNvPicPr preferRelativeResize="0"/>
              <p:nvPr/>
            </p:nvPicPr>
            <p:blipFill rotWithShape="1">
              <a:blip r:embed="rId3">
                <a:alphaModFix/>
              </a:blip>
              <a:srcRect b="0" l="0" r="0" t="0"/>
              <a:stretch/>
            </p:blipFill>
            <p:spPr>
              <a:xfrm>
                <a:off x="5683179" y="2217125"/>
                <a:ext cx="538200" cy="417900"/>
              </a:xfrm>
              <a:prstGeom prst="rect">
                <a:avLst/>
              </a:prstGeom>
              <a:noFill/>
              <a:ln>
                <a:noFill/>
              </a:ln>
            </p:spPr>
          </p:pic>
        </p:grpSp>
        <p:cxnSp>
          <p:nvCxnSpPr>
            <p:cNvPr id="671" name="Shape 671"/>
            <p:cNvCxnSpPr/>
            <p:nvPr/>
          </p:nvCxnSpPr>
          <p:spPr>
            <a:xfrm rot="10800000">
              <a:off x="2703850" y="3094575"/>
              <a:ext cx="0" cy="657300"/>
            </a:xfrm>
            <a:prstGeom prst="straightConnector1">
              <a:avLst/>
            </a:prstGeom>
            <a:noFill/>
            <a:ln cap="flat" cmpd="sng" w="19050">
              <a:solidFill>
                <a:srgbClr val="FFFFFF"/>
              </a:solidFill>
              <a:prstDash val="solid"/>
              <a:round/>
              <a:headEnd len="lg" w="lg" type="none"/>
              <a:tailEnd len="lg" w="lg" type="triangle"/>
            </a:ln>
          </p:spPr>
        </p:cxnSp>
      </p:grpSp>
      <p:grpSp>
        <p:nvGrpSpPr>
          <p:cNvPr id="672" name="Shape 672"/>
          <p:cNvGrpSpPr/>
          <p:nvPr/>
        </p:nvGrpSpPr>
        <p:grpSpPr>
          <a:xfrm>
            <a:off x="4659200" y="1474063"/>
            <a:ext cx="1551000" cy="2810336"/>
            <a:chOff x="4659200" y="1474063"/>
            <a:chExt cx="1551000" cy="2810336"/>
          </a:xfrm>
        </p:grpSpPr>
        <p:cxnSp>
          <p:nvCxnSpPr>
            <p:cNvPr id="673" name="Shape 673"/>
            <p:cNvCxnSpPr/>
            <p:nvPr/>
          </p:nvCxnSpPr>
          <p:spPr>
            <a:xfrm>
              <a:off x="5434700" y="1964500"/>
              <a:ext cx="0" cy="2319900"/>
            </a:xfrm>
            <a:prstGeom prst="straightConnector1">
              <a:avLst/>
            </a:prstGeom>
            <a:noFill/>
            <a:ln cap="flat" cmpd="sng" w="38100">
              <a:solidFill>
                <a:srgbClr val="CC0000"/>
              </a:solidFill>
              <a:prstDash val="dash"/>
              <a:round/>
              <a:headEnd len="lg" w="lg" type="none"/>
              <a:tailEnd len="lg" w="lg" type="none"/>
            </a:ln>
          </p:spPr>
        </p:cxnSp>
        <p:sp>
          <p:nvSpPr>
            <p:cNvPr id="674" name="Shape 674"/>
            <p:cNvSpPr txBox="1"/>
            <p:nvPr/>
          </p:nvSpPr>
          <p:spPr>
            <a:xfrm>
              <a:off x="4659200" y="1474063"/>
              <a:ext cx="1551000" cy="335700"/>
            </a:xfrm>
            <a:prstGeom prst="rect">
              <a:avLst/>
            </a:prstGeom>
            <a:noFill/>
            <a:ln>
              <a:noFill/>
            </a:ln>
          </p:spPr>
          <p:txBody>
            <a:bodyPr anchorCtr="0" anchor="t" bIns="91425" lIns="91425" rIns="91425" tIns="91425">
              <a:noAutofit/>
            </a:bodyPr>
            <a:lstStyle/>
            <a:p>
              <a:pPr lvl="0" algn="ctr">
                <a:spcBef>
                  <a:spcPts val="0"/>
                </a:spcBef>
                <a:buNone/>
              </a:pPr>
              <a:r>
                <a:rPr b="1" i="1" lang="en-US" sz="1800">
                  <a:solidFill>
                    <a:srgbClr val="990000"/>
                  </a:solidFill>
                </a:rPr>
                <a:t>code freeze</a:t>
              </a:r>
            </a:p>
          </p:txBody>
        </p:sp>
      </p:grpSp>
      <p:grpSp>
        <p:nvGrpSpPr>
          <p:cNvPr id="675" name="Shape 675"/>
          <p:cNvGrpSpPr/>
          <p:nvPr/>
        </p:nvGrpSpPr>
        <p:grpSpPr>
          <a:xfrm>
            <a:off x="6551025" y="1467225"/>
            <a:ext cx="1551000" cy="2785424"/>
            <a:chOff x="6551025" y="1467225"/>
            <a:chExt cx="1551000" cy="2785424"/>
          </a:xfrm>
        </p:grpSpPr>
        <p:cxnSp>
          <p:nvCxnSpPr>
            <p:cNvPr id="676" name="Shape 676"/>
            <p:cNvCxnSpPr/>
            <p:nvPr/>
          </p:nvCxnSpPr>
          <p:spPr>
            <a:xfrm>
              <a:off x="7326525" y="1932750"/>
              <a:ext cx="0" cy="2319900"/>
            </a:xfrm>
            <a:prstGeom prst="straightConnector1">
              <a:avLst/>
            </a:prstGeom>
            <a:noFill/>
            <a:ln cap="flat" cmpd="sng" w="38100">
              <a:solidFill>
                <a:srgbClr val="CC0000"/>
              </a:solidFill>
              <a:prstDash val="dash"/>
              <a:round/>
              <a:headEnd len="lg" w="lg" type="none"/>
              <a:tailEnd len="lg" w="lg" type="none"/>
            </a:ln>
          </p:spPr>
        </p:cxnSp>
        <p:sp>
          <p:nvSpPr>
            <p:cNvPr id="677" name="Shape 677"/>
            <p:cNvSpPr txBox="1"/>
            <p:nvPr/>
          </p:nvSpPr>
          <p:spPr>
            <a:xfrm>
              <a:off x="6551025" y="1467225"/>
              <a:ext cx="1551000" cy="335700"/>
            </a:xfrm>
            <a:prstGeom prst="rect">
              <a:avLst/>
            </a:prstGeom>
            <a:noFill/>
            <a:ln>
              <a:noFill/>
            </a:ln>
          </p:spPr>
          <p:txBody>
            <a:bodyPr anchorCtr="0" anchor="t" bIns="91425" lIns="91425" rIns="91425" tIns="91425">
              <a:noAutofit/>
            </a:bodyPr>
            <a:lstStyle/>
            <a:p>
              <a:pPr lvl="0" rtl="0" algn="ctr">
                <a:spcBef>
                  <a:spcPts val="0"/>
                </a:spcBef>
                <a:buNone/>
              </a:pPr>
              <a:r>
                <a:rPr b="1" i="1" lang="en-US" sz="1800">
                  <a:solidFill>
                    <a:srgbClr val="990000"/>
                  </a:solidFill>
                </a:rPr>
                <a:t>livraison</a:t>
              </a:r>
            </a:p>
          </p:txBody>
        </p:sp>
      </p:grpSp>
      <p:grpSp>
        <p:nvGrpSpPr>
          <p:cNvPr id="678" name="Shape 678"/>
          <p:cNvGrpSpPr/>
          <p:nvPr/>
        </p:nvGrpSpPr>
        <p:grpSpPr>
          <a:xfrm>
            <a:off x="5892075" y="3094575"/>
            <a:ext cx="707700" cy="1455300"/>
            <a:chOff x="2386875" y="3094575"/>
            <a:chExt cx="707700" cy="1455300"/>
          </a:xfrm>
        </p:grpSpPr>
        <p:grpSp>
          <p:nvGrpSpPr>
            <p:cNvPr id="679" name="Shape 679"/>
            <p:cNvGrpSpPr/>
            <p:nvPr/>
          </p:nvGrpSpPr>
          <p:grpSpPr>
            <a:xfrm>
              <a:off x="2386875" y="3751875"/>
              <a:ext cx="707700" cy="798000"/>
              <a:chOff x="5620775" y="2172750"/>
              <a:chExt cx="707700" cy="798000"/>
            </a:xfrm>
          </p:grpSpPr>
          <p:sp>
            <p:nvSpPr>
              <p:cNvPr id="680" name="Shape 680"/>
              <p:cNvSpPr/>
              <p:nvPr/>
            </p:nvSpPr>
            <p:spPr>
              <a:xfrm>
                <a:off x="5620775" y="2172750"/>
                <a:ext cx="707700" cy="798000"/>
              </a:xfrm>
              <a:prstGeom prst="rect">
                <a:avLst/>
              </a:prstGeom>
              <a:solidFill>
                <a:schemeClr val="lt1"/>
              </a:solidFill>
              <a:ln cap="flat" cmpd="sng" w="9525">
                <a:solidFill>
                  <a:schemeClr val="dk2"/>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a:latin typeface="Montserrat"/>
                    <a:ea typeface="Montserrat"/>
                    <a:cs typeface="Montserrat"/>
                    <a:sym typeface="Montserrat"/>
                  </a:rPr>
                  <a:t>DEV</a:t>
                </a:r>
              </a:p>
            </p:txBody>
          </p:sp>
          <p:pic>
            <p:nvPicPr>
              <p:cNvPr id="681" name="Shape 681"/>
              <p:cNvPicPr preferRelativeResize="0"/>
              <p:nvPr/>
            </p:nvPicPr>
            <p:blipFill rotWithShape="1">
              <a:blip r:embed="rId3">
                <a:alphaModFix/>
              </a:blip>
              <a:srcRect b="0" l="0" r="0" t="0"/>
              <a:stretch/>
            </p:blipFill>
            <p:spPr>
              <a:xfrm>
                <a:off x="5683179" y="2217125"/>
                <a:ext cx="538200" cy="417900"/>
              </a:xfrm>
              <a:prstGeom prst="rect">
                <a:avLst/>
              </a:prstGeom>
              <a:noFill/>
              <a:ln>
                <a:noFill/>
              </a:ln>
            </p:spPr>
          </p:pic>
        </p:grpSp>
        <p:cxnSp>
          <p:nvCxnSpPr>
            <p:cNvPr id="682" name="Shape 682"/>
            <p:cNvCxnSpPr/>
            <p:nvPr/>
          </p:nvCxnSpPr>
          <p:spPr>
            <a:xfrm rot="10800000">
              <a:off x="2703850" y="3094575"/>
              <a:ext cx="0" cy="657300"/>
            </a:xfrm>
            <a:prstGeom prst="straightConnector1">
              <a:avLst/>
            </a:prstGeom>
            <a:noFill/>
            <a:ln cap="flat" cmpd="sng" w="19050">
              <a:solidFill>
                <a:srgbClr val="FFFFFF"/>
              </a:solidFill>
              <a:prstDash val="solid"/>
              <a:round/>
              <a:headEnd len="lg" w="lg" type="none"/>
              <a:tailEnd len="lg" w="lg" type="triangle"/>
            </a:ln>
          </p:spPr>
        </p:cxnSp>
      </p:grpSp>
      <p:cxnSp>
        <p:nvCxnSpPr>
          <p:cNvPr id="683" name="Shape 683"/>
          <p:cNvCxnSpPr/>
          <p:nvPr/>
        </p:nvCxnSpPr>
        <p:spPr>
          <a:xfrm rot="10800000">
            <a:off x="6535150" y="2433525"/>
            <a:ext cx="0" cy="657300"/>
          </a:xfrm>
          <a:prstGeom prst="straightConnector1">
            <a:avLst/>
          </a:prstGeom>
          <a:noFill/>
          <a:ln cap="flat" cmpd="sng" w="19050">
            <a:solidFill>
              <a:srgbClr val="FFFFFF"/>
            </a:solidFill>
            <a:prstDash val="solid"/>
            <a:round/>
            <a:headEnd len="lg" w="lg" type="none"/>
            <a:tailEnd len="lg" w="lg" type="triangle"/>
          </a:ln>
        </p:spPr>
      </p:cxnSp>
      <p:grpSp>
        <p:nvGrpSpPr>
          <p:cNvPr id="684" name="Shape 684"/>
          <p:cNvGrpSpPr/>
          <p:nvPr/>
        </p:nvGrpSpPr>
        <p:grpSpPr>
          <a:xfrm>
            <a:off x="5434700" y="1867500"/>
            <a:ext cx="3269650" cy="1227900"/>
            <a:chOff x="5434700" y="1867500"/>
            <a:chExt cx="3269650" cy="1227900"/>
          </a:xfrm>
        </p:grpSpPr>
        <p:grpSp>
          <p:nvGrpSpPr>
            <p:cNvPr id="685" name="Shape 685"/>
            <p:cNvGrpSpPr/>
            <p:nvPr/>
          </p:nvGrpSpPr>
          <p:grpSpPr>
            <a:xfrm>
              <a:off x="5434700" y="2403900"/>
              <a:ext cx="2261675" cy="691500"/>
              <a:chOff x="5434700" y="2403900"/>
              <a:chExt cx="2261675" cy="691500"/>
            </a:xfrm>
          </p:grpSpPr>
          <p:cxnSp>
            <p:nvCxnSpPr>
              <p:cNvPr id="686" name="Shape 686"/>
              <p:cNvCxnSpPr/>
              <p:nvPr/>
            </p:nvCxnSpPr>
            <p:spPr>
              <a:xfrm flipH="1" rot="10800000">
                <a:off x="5434700" y="2403900"/>
                <a:ext cx="542700" cy="691500"/>
              </a:xfrm>
              <a:prstGeom prst="straightConnector1">
                <a:avLst/>
              </a:prstGeom>
              <a:noFill/>
              <a:ln cap="flat" cmpd="sng" w="38100">
                <a:solidFill>
                  <a:srgbClr val="FFFFFF"/>
                </a:solidFill>
                <a:prstDash val="solid"/>
                <a:round/>
                <a:headEnd len="lg" w="lg" type="none"/>
                <a:tailEnd len="lg" w="lg" type="none"/>
              </a:ln>
            </p:spPr>
          </p:cxnSp>
          <p:cxnSp>
            <p:nvCxnSpPr>
              <p:cNvPr id="687" name="Shape 687"/>
              <p:cNvCxnSpPr/>
              <p:nvPr/>
            </p:nvCxnSpPr>
            <p:spPr>
              <a:xfrm>
                <a:off x="5971075" y="2410400"/>
                <a:ext cx="1725300" cy="0"/>
              </a:xfrm>
              <a:prstGeom prst="straightConnector1">
                <a:avLst/>
              </a:prstGeom>
              <a:noFill/>
              <a:ln cap="flat" cmpd="sng" w="38100">
                <a:solidFill>
                  <a:srgbClr val="FFFFFF"/>
                </a:solidFill>
                <a:prstDash val="solid"/>
                <a:round/>
                <a:headEnd len="lg" w="lg" type="none"/>
                <a:tailEnd len="lg" w="lg" type="triangle"/>
              </a:ln>
            </p:spPr>
          </p:cxnSp>
        </p:grpSp>
        <p:sp>
          <p:nvSpPr>
            <p:cNvPr id="688" name="Shape 688"/>
            <p:cNvSpPr txBox="1"/>
            <p:nvPr/>
          </p:nvSpPr>
          <p:spPr>
            <a:xfrm>
              <a:off x="7515450" y="1867500"/>
              <a:ext cx="1188900" cy="536400"/>
            </a:xfrm>
            <a:prstGeom prst="rect">
              <a:avLst/>
            </a:prstGeom>
            <a:noFill/>
            <a:ln>
              <a:noFill/>
            </a:ln>
          </p:spPr>
          <p:txBody>
            <a:bodyPr anchorCtr="0" anchor="t" bIns="91425" lIns="91425" rIns="91425" tIns="91425">
              <a:noAutofit/>
            </a:bodyPr>
            <a:lstStyle/>
            <a:p>
              <a:pPr lvl="0" algn="ctr">
                <a:spcBef>
                  <a:spcPts val="0"/>
                </a:spcBef>
                <a:buNone/>
              </a:pPr>
              <a:r>
                <a:rPr b="1" i="1" lang="en-US">
                  <a:solidFill>
                    <a:srgbClr val="FFFFFF"/>
                  </a:solidFill>
                </a:rPr>
                <a:t>release branch</a:t>
              </a:r>
            </a:p>
          </p:txBody>
        </p:sp>
      </p:grpSp>
      <p:grpSp>
        <p:nvGrpSpPr>
          <p:cNvPr id="689" name="Shape 689"/>
          <p:cNvGrpSpPr/>
          <p:nvPr/>
        </p:nvGrpSpPr>
        <p:grpSpPr>
          <a:xfrm>
            <a:off x="982250" y="3092700"/>
            <a:ext cx="7798300" cy="606600"/>
            <a:chOff x="982250" y="3092700"/>
            <a:chExt cx="7798300" cy="606600"/>
          </a:xfrm>
        </p:grpSpPr>
        <p:cxnSp>
          <p:nvCxnSpPr>
            <p:cNvPr id="690" name="Shape 690"/>
            <p:cNvCxnSpPr/>
            <p:nvPr/>
          </p:nvCxnSpPr>
          <p:spPr>
            <a:xfrm>
              <a:off x="982250" y="3092700"/>
              <a:ext cx="7153500" cy="0"/>
            </a:xfrm>
            <a:prstGeom prst="straightConnector1">
              <a:avLst/>
            </a:prstGeom>
            <a:noFill/>
            <a:ln cap="flat" cmpd="sng" w="38100">
              <a:solidFill>
                <a:srgbClr val="FFFFFF"/>
              </a:solidFill>
              <a:prstDash val="solid"/>
              <a:round/>
              <a:headEnd len="lg" w="lg" type="none"/>
              <a:tailEnd len="lg" w="lg" type="triangle"/>
            </a:ln>
          </p:spPr>
        </p:cxnSp>
        <p:sp>
          <p:nvSpPr>
            <p:cNvPr id="691" name="Shape 691"/>
            <p:cNvSpPr txBox="1"/>
            <p:nvPr/>
          </p:nvSpPr>
          <p:spPr>
            <a:xfrm>
              <a:off x="7591650" y="3162900"/>
              <a:ext cx="1188900" cy="536400"/>
            </a:xfrm>
            <a:prstGeom prst="rect">
              <a:avLst/>
            </a:prstGeom>
            <a:noFill/>
            <a:ln>
              <a:noFill/>
            </a:ln>
          </p:spPr>
          <p:txBody>
            <a:bodyPr anchorCtr="0" anchor="t" bIns="91425" lIns="91425" rIns="91425" tIns="91425">
              <a:noAutofit/>
            </a:bodyPr>
            <a:lstStyle/>
            <a:p>
              <a:pPr lvl="0" rtl="0" algn="ctr">
                <a:spcBef>
                  <a:spcPts val="0"/>
                </a:spcBef>
                <a:buNone/>
              </a:pPr>
              <a:r>
                <a:rPr b="1" i="1" lang="en-US">
                  <a:solidFill>
                    <a:srgbClr val="FFFFFF"/>
                  </a:solidFill>
                </a:rPr>
                <a:t>trunk</a:t>
              </a:r>
            </a:p>
          </p:txBody>
        </p:sp>
      </p:grpSp>
      <p:sp>
        <p:nvSpPr>
          <p:cNvPr id="692" name="Shape 692"/>
          <p:cNvSpPr/>
          <p:nvPr/>
        </p:nvSpPr>
        <p:spPr>
          <a:xfrm>
            <a:off x="7308750" y="2145425"/>
            <a:ext cx="523500" cy="536400"/>
          </a:xfrm>
          <a:prstGeom prst="mathMultiply">
            <a:avLst>
              <a:gd fmla="val 23520" name="adj1"/>
            </a:avLst>
          </a:prstGeom>
          <a:solidFill>
            <a:srgbClr val="9900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x="0" y="0"/>
          <a:ext cx="0" cy="0"/>
          <a:chOff x="0" y="0"/>
          <a:chExt cx="0" cy="0"/>
        </a:xfrm>
      </p:grpSpPr>
      <p:sp>
        <p:nvSpPr>
          <p:cNvPr id="698" name="Shape 698"/>
          <p:cNvSpPr txBox="1"/>
          <p:nvPr>
            <p:ph idx="12" type="sldNum"/>
          </p:nvPr>
        </p:nvSpPr>
        <p:spPr>
          <a:xfrm>
            <a:off x="4483473" y="4882300"/>
            <a:ext cx="2403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699" name="Shape 699"/>
          <p:cNvPicPr preferRelativeResize="0"/>
          <p:nvPr/>
        </p:nvPicPr>
        <p:blipFill rotWithShape="1">
          <a:blip r:embed="rId3">
            <a:alphaModFix/>
          </a:blip>
          <a:srcRect b="0" l="0" r="0" t="0"/>
          <a:stretch/>
        </p:blipFill>
        <p:spPr>
          <a:xfrm>
            <a:off x="316650" y="0"/>
            <a:ext cx="8510700" cy="4793700"/>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x="0" y="0"/>
          <a:ext cx="0" cy="0"/>
          <a:chOff x="0" y="0"/>
          <a:chExt cx="0" cy="0"/>
        </a:xfrm>
      </p:grpSpPr>
      <p:sp>
        <p:nvSpPr>
          <p:cNvPr id="705" name="Shape 705"/>
          <p:cNvSpPr txBox="1"/>
          <p:nvPr>
            <p:ph idx="4294967295" type="title"/>
          </p:nvPr>
        </p:nvSpPr>
        <p:spPr>
          <a:xfrm>
            <a:off x="14400" y="127375"/>
            <a:ext cx="9129600" cy="967500"/>
          </a:xfrm>
          <a:prstGeom prst="rect">
            <a:avLst/>
          </a:prstGeom>
        </p:spPr>
        <p:txBody>
          <a:bodyPr anchorCtr="0" anchor="ctr" bIns="34275" lIns="34275" rIns="34275" tIns="34275">
            <a:noAutofit/>
          </a:bodyPr>
          <a:lstStyle/>
          <a:p>
            <a:pPr lvl="0" rtl="0">
              <a:spcBef>
                <a:spcPts val="0"/>
              </a:spcBef>
              <a:buNone/>
            </a:pPr>
            <a:r>
              <a:rPr lang="en-US"/>
              <a:t>Réduire la boucle de </a:t>
            </a:r>
            <a:r>
              <a:rPr i="1" lang="en-US"/>
              <a:t>feedback</a:t>
            </a:r>
          </a:p>
        </p:txBody>
      </p:sp>
      <p:sp>
        <p:nvSpPr>
          <p:cNvPr id="706" name="Shape 706"/>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707" name="Shape 707"/>
          <p:cNvSpPr/>
          <p:nvPr/>
        </p:nvSpPr>
        <p:spPr>
          <a:xfrm>
            <a:off x="458825" y="2066475"/>
            <a:ext cx="6883050" cy="1376800"/>
          </a:xfrm>
          <a:custGeom>
            <a:pathLst>
              <a:path extrusionOk="0" h="55072" w="275322">
                <a:moveTo>
                  <a:pt x="0" y="10655"/>
                </a:moveTo>
                <a:cubicBezTo>
                  <a:pt x="13096" y="9147"/>
                  <a:pt x="58805" y="-4423"/>
                  <a:pt x="78580" y="1608"/>
                </a:cubicBezTo>
                <a:cubicBezTo>
                  <a:pt x="98354" y="7639"/>
                  <a:pt x="97836" y="42965"/>
                  <a:pt x="118645" y="46843"/>
                </a:cubicBezTo>
                <a:cubicBezTo>
                  <a:pt x="139453" y="50720"/>
                  <a:pt x="178355" y="24053"/>
                  <a:pt x="203429" y="24872"/>
                </a:cubicBezTo>
                <a:cubicBezTo>
                  <a:pt x="228502" y="25690"/>
                  <a:pt x="257496" y="46757"/>
                  <a:pt x="269085" y="51755"/>
                </a:cubicBezTo>
                <a:cubicBezTo>
                  <a:pt x="280674" y="56752"/>
                  <a:pt x="272316" y="54339"/>
                  <a:pt x="272963" y="54856"/>
                </a:cubicBezTo>
              </a:path>
            </a:pathLst>
          </a:custGeom>
          <a:noFill/>
          <a:ln cap="flat" cmpd="sng" w="76200">
            <a:solidFill>
              <a:srgbClr val="FFFFFF"/>
            </a:solidFill>
            <a:prstDash val="dot"/>
            <a:round/>
            <a:headEnd len="lg" w="lg" type="none"/>
            <a:tailEnd len="lg" w="lg" type="none"/>
          </a:ln>
        </p:spPr>
      </p:sp>
      <p:pic>
        <p:nvPicPr>
          <p:cNvPr id="708" name="Shape 708"/>
          <p:cNvPicPr preferRelativeResize="0"/>
          <p:nvPr/>
        </p:nvPicPr>
        <p:blipFill>
          <a:blip r:embed="rId3">
            <a:alphaModFix/>
          </a:blip>
          <a:stretch>
            <a:fillRect/>
          </a:stretch>
        </p:blipFill>
        <p:spPr>
          <a:xfrm>
            <a:off x="7393574" y="2992599"/>
            <a:ext cx="1539075" cy="115430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3" name="Shape 713"/>
        <p:cNvGrpSpPr/>
        <p:nvPr/>
      </p:nvGrpSpPr>
      <p:grpSpPr>
        <a:xfrm>
          <a:off x="0" y="0"/>
          <a:ext cx="0" cy="0"/>
          <a:chOff x="0" y="0"/>
          <a:chExt cx="0" cy="0"/>
        </a:xfrm>
      </p:grpSpPr>
      <p:sp>
        <p:nvSpPr>
          <p:cNvPr id="714" name="Shape 714"/>
          <p:cNvSpPr txBox="1"/>
          <p:nvPr>
            <p:ph idx="4294967295" type="title"/>
          </p:nvPr>
        </p:nvSpPr>
        <p:spPr>
          <a:xfrm>
            <a:off x="14400" y="127375"/>
            <a:ext cx="9129600" cy="967500"/>
          </a:xfrm>
          <a:prstGeom prst="rect">
            <a:avLst/>
          </a:prstGeom>
        </p:spPr>
        <p:txBody>
          <a:bodyPr anchorCtr="0" anchor="ctr" bIns="34275" lIns="34275" rIns="34275" tIns="34275">
            <a:noAutofit/>
          </a:bodyPr>
          <a:lstStyle/>
          <a:p>
            <a:pPr lvl="0">
              <a:spcBef>
                <a:spcPts val="0"/>
              </a:spcBef>
              <a:buNone/>
            </a:pPr>
            <a:r>
              <a:rPr lang="en-US"/>
              <a:t>Réduire la boucle de </a:t>
            </a:r>
            <a:r>
              <a:rPr i="1" lang="en-US"/>
              <a:t>feedback</a:t>
            </a:r>
          </a:p>
        </p:txBody>
      </p:sp>
      <p:sp>
        <p:nvSpPr>
          <p:cNvPr id="715" name="Shape 715"/>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716" name="Shape 716"/>
          <p:cNvSpPr/>
          <p:nvPr/>
        </p:nvSpPr>
        <p:spPr>
          <a:xfrm>
            <a:off x="458825" y="2066475"/>
            <a:ext cx="6883050" cy="1376800"/>
          </a:xfrm>
          <a:custGeom>
            <a:pathLst>
              <a:path extrusionOk="0" h="55072" w="275322">
                <a:moveTo>
                  <a:pt x="0" y="10655"/>
                </a:moveTo>
                <a:cubicBezTo>
                  <a:pt x="13096" y="9147"/>
                  <a:pt x="58805" y="-4423"/>
                  <a:pt x="78580" y="1608"/>
                </a:cubicBezTo>
                <a:cubicBezTo>
                  <a:pt x="98354" y="7639"/>
                  <a:pt x="97836" y="42965"/>
                  <a:pt x="118645" y="46843"/>
                </a:cubicBezTo>
                <a:cubicBezTo>
                  <a:pt x="139453" y="50720"/>
                  <a:pt x="178355" y="24053"/>
                  <a:pt x="203429" y="24872"/>
                </a:cubicBezTo>
                <a:cubicBezTo>
                  <a:pt x="228502" y="25690"/>
                  <a:pt x="257496" y="46757"/>
                  <a:pt x="269085" y="51755"/>
                </a:cubicBezTo>
                <a:cubicBezTo>
                  <a:pt x="280674" y="56752"/>
                  <a:pt x="272316" y="54339"/>
                  <a:pt x="272963" y="54856"/>
                </a:cubicBezTo>
              </a:path>
            </a:pathLst>
          </a:custGeom>
          <a:noFill/>
          <a:ln cap="flat" cmpd="sng" w="76200">
            <a:solidFill>
              <a:srgbClr val="FFFFFF"/>
            </a:solidFill>
            <a:prstDash val="dot"/>
            <a:round/>
            <a:headEnd len="lg" w="lg" type="none"/>
            <a:tailEnd len="lg" w="lg" type="none"/>
          </a:ln>
        </p:spPr>
      </p:sp>
      <p:pic>
        <p:nvPicPr>
          <p:cNvPr id="717" name="Shape 717"/>
          <p:cNvPicPr preferRelativeResize="0"/>
          <p:nvPr/>
        </p:nvPicPr>
        <p:blipFill>
          <a:blip r:embed="rId3">
            <a:alphaModFix/>
          </a:blip>
          <a:stretch>
            <a:fillRect/>
          </a:stretch>
        </p:blipFill>
        <p:spPr>
          <a:xfrm>
            <a:off x="7393574" y="2992599"/>
            <a:ext cx="1539075" cy="1154300"/>
          </a:xfrm>
          <a:prstGeom prst="rect">
            <a:avLst/>
          </a:prstGeom>
          <a:noFill/>
          <a:ln>
            <a:noFill/>
          </a:ln>
        </p:spPr>
      </p:pic>
      <p:pic>
        <p:nvPicPr>
          <p:cNvPr id="718" name="Shape 718"/>
          <p:cNvPicPr preferRelativeResize="0"/>
          <p:nvPr/>
        </p:nvPicPr>
        <p:blipFill>
          <a:blip r:embed="rId4">
            <a:alphaModFix/>
          </a:blip>
          <a:stretch>
            <a:fillRect/>
          </a:stretch>
        </p:blipFill>
        <p:spPr>
          <a:xfrm>
            <a:off x="255249" y="0"/>
            <a:ext cx="8633500" cy="485635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cxnSp>
        <p:nvCxnSpPr>
          <p:cNvPr id="168" name="Shape 168"/>
          <p:cNvCxnSpPr/>
          <p:nvPr/>
        </p:nvCxnSpPr>
        <p:spPr>
          <a:xfrm>
            <a:off x="4062046" y="500062"/>
            <a:ext cx="861600" cy="0"/>
          </a:xfrm>
          <a:prstGeom prst="straightConnector1">
            <a:avLst/>
          </a:prstGeom>
          <a:noFill/>
          <a:ln cap="flat" cmpd="sng" w="9525">
            <a:solidFill>
              <a:schemeClr val="dk1"/>
            </a:solidFill>
            <a:prstDash val="solid"/>
            <a:round/>
            <a:headEnd len="med" w="med" type="none"/>
            <a:tailEnd len="med" w="med" type="none"/>
          </a:ln>
        </p:spPr>
      </p:cxnSp>
      <p:sp>
        <p:nvSpPr>
          <p:cNvPr id="169" name="Shape 169"/>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170" name="Shape 170"/>
          <p:cNvSpPr txBox="1"/>
          <p:nvPr>
            <p:ph type="title"/>
          </p:nvPr>
        </p:nvSpPr>
        <p:spPr>
          <a:xfrm>
            <a:off x="71075" y="51175"/>
            <a:ext cx="8988900" cy="967500"/>
          </a:xfrm>
          <a:prstGeom prst="rect">
            <a:avLst/>
          </a:prstGeom>
        </p:spPr>
        <p:txBody>
          <a:bodyPr anchorCtr="0" anchor="ctr" bIns="34275" lIns="34275" rIns="34275" tIns="34275">
            <a:noAutofit/>
          </a:bodyPr>
          <a:lstStyle/>
          <a:p>
            <a:pPr lvl="0" rtl="0">
              <a:spcBef>
                <a:spcPts val="0"/>
              </a:spcBef>
              <a:buNone/>
            </a:pPr>
            <a:r>
              <a:rPr lang="en-US"/>
              <a:t>Pourquoi maintenant ?</a:t>
            </a:r>
          </a:p>
        </p:txBody>
      </p:sp>
      <p:pic>
        <p:nvPicPr>
          <p:cNvPr id="171" name="Shape 171"/>
          <p:cNvPicPr preferRelativeResize="0"/>
          <p:nvPr/>
        </p:nvPicPr>
        <p:blipFill rotWithShape="1">
          <a:blip r:embed="rId3">
            <a:alphaModFix/>
          </a:blip>
          <a:srcRect b="0" l="0" r="0" t="0"/>
          <a:stretch/>
        </p:blipFill>
        <p:spPr>
          <a:xfrm>
            <a:off x="178887" y="1673100"/>
            <a:ext cx="4193700" cy="2013300"/>
          </a:xfrm>
          <a:prstGeom prst="rect">
            <a:avLst/>
          </a:prstGeom>
          <a:noFill/>
          <a:ln>
            <a:noFill/>
          </a:ln>
        </p:spPr>
      </p:pic>
      <p:sp>
        <p:nvSpPr>
          <p:cNvPr id="172" name="Shape 172"/>
          <p:cNvSpPr/>
          <p:nvPr>
            <p:ph idx="2" type="pic"/>
          </p:nvPr>
        </p:nvSpPr>
        <p:spPr>
          <a:xfrm>
            <a:off x="4392187" y="1673099"/>
            <a:ext cx="4831800" cy="1797299"/>
          </a:xfrm>
          <a:prstGeom prst="rect">
            <a:avLst/>
          </a:prstGeom>
          <a:noFill/>
          <a:ln>
            <a:noFill/>
          </a:ln>
        </p:spPr>
        <p:txBody>
          <a:bodyPr anchorCtr="0" anchor="ctr" bIns="91425" lIns="91425" rIns="91425" tIns="91425">
            <a:noAutofit/>
          </a:bodyPr>
          <a:lstStyle/>
          <a:p>
            <a:pPr lvl="0" rtl="0">
              <a:lnSpc>
                <a:spcPct val="150000"/>
              </a:lnSpc>
              <a:spcBef>
                <a:spcPts val="1700"/>
              </a:spcBef>
              <a:buNone/>
            </a:pPr>
            <a:r>
              <a:rPr b="1" lang="en-US">
                <a:solidFill>
                  <a:schemeClr val="lt1"/>
                </a:solidFill>
                <a:latin typeface="Montserrat"/>
                <a:ea typeface="Montserrat"/>
                <a:cs typeface="Montserrat"/>
                <a:sym typeface="Montserrat"/>
              </a:rPr>
              <a:t>Coté Métier :</a:t>
            </a:r>
          </a:p>
          <a:p>
            <a:pPr indent="-304800" lvl="0" marL="914400" rtl="0">
              <a:lnSpc>
                <a:spcPct val="150000"/>
              </a:lnSpc>
              <a:spcBef>
                <a:spcPts val="1700"/>
              </a:spcBef>
              <a:buClr>
                <a:schemeClr val="lt1"/>
              </a:buClr>
              <a:buSzPct val="100000"/>
              <a:buFont typeface="Montserrat"/>
              <a:buChar char="●"/>
            </a:pPr>
            <a:r>
              <a:rPr lang="en-US" sz="1200">
                <a:solidFill>
                  <a:schemeClr val="lt1"/>
                </a:solidFill>
                <a:latin typeface="Montserrat"/>
                <a:ea typeface="Montserrat"/>
                <a:cs typeface="Montserrat"/>
                <a:sym typeface="Montserrat"/>
              </a:rPr>
              <a:t>Un </a:t>
            </a:r>
            <a:r>
              <a:rPr b="1" lang="en-US" sz="1200">
                <a:solidFill>
                  <a:schemeClr val="lt1"/>
                </a:solidFill>
                <a:latin typeface="Montserrat"/>
                <a:ea typeface="Montserrat"/>
                <a:cs typeface="Montserrat"/>
                <a:sym typeface="Montserrat"/>
              </a:rPr>
              <a:t>SI </a:t>
            </a:r>
            <a:r>
              <a:rPr lang="en-US" sz="1200">
                <a:solidFill>
                  <a:schemeClr val="lt1"/>
                </a:solidFill>
                <a:latin typeface="Montserrat"/>
                <a:ea typeface="Montserrat"/>
                <a:cs typeface="Montserrat"/>
                <a:sym typeface="Montserrat"/>
              </a:rPr>
              <a:t>“Financement” </a:t>
            </a:r>
            <a:r>
              <a:rPr b="1" lang="en-US" sz="1200">
                <a:solidFill>
                  <a:schemeClr val="lt1"/>
                </a:solidFill>
                <a:latin typeface="Montserrat"/>
                <a:ea typeface="Montserrat"/>
                <a:cs typeface="Montserrat"/>
                <a:sym typeface="Montserrat"/>
              </a:rPr>
              <a:t>vieillissant </a:t>
            </a:r>
            <a:r>
              <a:rPr lang="en-US" sz="1200">
                <a:solidFill>
                  <a:schemeClr val="lt1"/>
                </a:solidFill>
                <a:latin typeface="Montserrat"/>
                <a:ea typeface="Montserrat"/>
                <a:cs typeface="Montserrat"/>
                <a:sym typeface="Montserrat"/>
              </a:rPr>
              <a:t>(2006 - 2008) </a:t>
            </a:r>
          </a:p>
          <a:p>
            <a:pPr indent="-304800" lvl="0" marL="914400" rtl="0">
              <a:lnSpc>
                <a:spcPct val="150000"/>
              </a:lnSpc>
              <a:spcBef>
                <a:spcPts val="1700"/>
              </a:spcBef>
              <a:buClr>
                <a:schemeClr val="lt1"/>
              </a:buClr>
              <a:buSzPct val="100000"/>
              <a:buFont typeface="Montserrat"/>
              <a:buChar char="●"/>
            </a:pPr>
            <a:r>
              <a:rPr lang="en-US" sz="1200">
                <a:solidFill>
                  <a:schemeClr val="lt1"/>
                </a:solidFill>
                <a:latin typeface="Montserrat"/>
                <a:ea typeface="Montserrat"/>
                <a:cs typeface="Montserrat"/>
                <a:sym typeface="Montserrat"/>
              </a:rPr>
              <a:t>Un business qui repart mais</a:t>
            </a:r>
            <a:r>
              <a:rPr b="1" lang="en-US" sz="1200">
                <a:solidFill>
                  <a:schemeClr val="lt1"/>
                </a:solidFill>
                <a:latin typeface="Montserrat"/>
                <a:ea typeface="Montserrat"/>
                <a:cs typeface="Montserrat"/>
                <a:sym typeface="Montserrat"/>
              </a:rPr>
              <a:t> l’incertitude </a:t>
            </a:r>
            <a:r>
              <a:rPr lang="en-US" sz="1200">
                <a:solidFill>
                  <a:schemeClr val="lt1"/>
                </a:solidFill>
                <a:latin typeface="Montserrat"/>
                <a:ea typeface="Montserrat"/>
                <a:cs typeface="Montserrat"/>
                <a:sym typeface="Montserrat"/>
              </a:rPr>
              <a:t>demeure</a:t>
            </a:r>
          </a:p>
          <a:p>
            <a:pPr indent="-304800" lvl="0" marL="914400" rtl="0">
              <a:lnSpc>
                <a:spcPct val="150000"/>
              </a:lnSpc>
              <a:spcBef>
                <a:spcPts val="1700"/>
              </a:spcBef>
              <a:buClr>
                <a:schemeClr val="lt1"/>
              </a:buClr>
              <a:buSzPct val="100000"/>
              <a:buFont typeface="Montserrat"/>
              <a:buChar char="●"/>
            </a:pPr>
            <a:r>
              <a:rPr lang="en-US" sz="1200">
                <a:solidFill>
                  <a:schemeClr val="lt1"/>
                </a:solidFill>
                <a:latin typeface="Montserrat"/>
                <a:ea typeface="Montserrat"/>
                <a:cs typeface="Montserrat"/>
                <a:sym typeface="Montserrat"/>
              </a:rPr>
              <a:t>Beaucoup de </a:t>
            </a:r>
            <a:r>
              <a:rPr b="1" lang="en-US" sz="1200">
                <a:solidFill>
                  <a:schemeClr val="lt1"/>
                </a:solidFill>
                <a:latin typeface="Montserrat"/>
                <a:ea typeface="Montserrat"/>
                <a:cs typeface="Montserrat"/>
                <a:sym typeface="Montserrat"/>
              </a:rPr>
              <a:t>processus </a:t>
            </a:r>
            <a:r>
              <a:rPr lang="en-US" sz="1200">
                <a:solidFill>
                  <a:schemeClr val="lt1"/>
                </a:solidFill>
                <a:latin typeface="Montserrat"/>
                <a:ea typeface="Montserrat"/>
                <a:cs typeface="Montserrat"/>
                <a:sym typeface="Montserrat"/>
              </a:rPr>
              <a:t>réglementaires </a:t>
            </a:r>
            <a:r>
              <a:rPr b="1" lang="en-US" sz="1200">
                <a:solidFill>
                  <a:schemeClr val="lt1"/>
                </a:solidFill>
                <a:latin typeface="Montserrat"/>
                <a:ea typeface="Montserrat"/>
                <a:cs typeface="Montserrat"/>
                <a:sym typeface="Montserrat"/>
              </a:rPr>
              <a:t>non informatisés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1000"/>
                                        <p:tgtEl>
                                          <p:spTgt spid="1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animEffect filter="fade" transition="in">
                                      <p:cBhvr>
                                        <p:cTn dur="1000"/>
                                        <p:tgtEl>
                                          <p:spTgt spid="1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animEffect filter="fade" transition="in">
                                      <p:cBhvr>
                                        <p:cTn dur="1000"/>
                                        <p:tgtEl>
                                          <p:spTgt spid="1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animEffect filter="fade" transition="in">
                                      <p:cBhvr>
                                        <p:cTn dur="1000"/>
                                        <p:tgtEl>
                                          <p:spTgt spid="1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3" name="Shape 723"/>
        <p:cNvGrpSpPr/>
        <p:nvPr/>
      </p:nvGrpSpPr>
      <p:grpSpPr>
        <a:xfrm>
          <a:off x="0" y="0"/>
          <a:ext cx="0" cy="0"/>
          <a:chOff x="0" y="0"/>
          <a:chExt cx="0" cy="0"/>
        </a:xfrm>
      </p:grpSpPr>
      <p:sp>
        <p:nvSpPr>
          <p:cNvPr id="724" name="Shape 724"/>
          <p:cNvSpPr txBox="1"/>
          <p:nvPr>
            <p:ph type="title"/>
          </p:nvPr>
        </p:nvSpPr>
        <p:spPr>
          <a:xfrm>
            <a:off x="45225" y="284825"/>
            <a:ext cx="9060000" cy="633900"/>
          </a:xfrm>
          <a:prstGeom prst="rect">
            <a:avLst/>
          </a:prstGeom>
        </p:spPr>
        <p:txBody>
          <a:bodyPr anchorCtr="0" anchor="ctr" bIns="34275" lIns="34275" rIns="34275" tIns="34275">
            <a:noAutofit/>
          </a:bodyPr>
          <a:lstStyle/>
          <a:p>
            <a:pPr lvl="0" rtl="0">
              <a:spcBef>
                <a:spcPts val="0"/>
              </a:spcBef>
              <a:buNone/>
            </a:pPr>
            <a:r>
              <a:rPr lang="en-US"/>
              <a:t>Qui livre quand ?</a:t>
            </a:r>
          </a:p>
        </p:txBody>
      </p:sp>
      <p:sp>
        <p:nvSpPr>
          <p:cNvPr id="725" name="Shape 725"/>
          <p:cNvSpPr txBox="1"/>
          <p:nvPr>
            <p:ph idx="12" type="sldNum"/>
          </p:nvPr>
        </p:nvSpPr>
        <p:spPr>
          <a:xfrm>
            <a:off x="4483473" y="4882300"/>
            <a:ext cx="2403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pic>
        <p:nvPicPr>
          <p:cNvPr id="726" name="Shape 726"/>
          <p:cNvPicPr preferRelativeResize="0"/>
          <p:nvPr/>
        </p:nvPicPr>
        <p:blipFill>
          <a:blip r:embed="rId3">
            <a:alphaModFix/>
          </a:blip>
          <a:stretch>
            <a:fillRect/>
          </a:stretch>
        </p:blipFill>
        <p:spPr>
          <a:xfrm>
            <a:off x="2162612" y="1334923"/>
            <a:ext cx="4818775" cy="3413300"/>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x="0" y="0"/>
          <a:ext cx="0" cy="0"/>
          <a:chOff x="0" y="0"/>
          <a:chExt cx="0" cy="0"/>
        </a:xfrm>
      </p:grpSpPr>
      <p:pic>
        <p:nvPicPr>
          <p:cNvPr id="731" name="Shape 731"/>
          <p:cNvPicPr preferRelativeResize="0"/>
          <p:nvPr/>
        </p:nvPicPr>
        <p:blipFill rotWithShape="1">
          <a:blip r:embed="rId3">
            <a:alphaModFix/>
          </a:blip>
          <a:srcRect b="0" l="0" r="0" t="0"/>
          <a:stretch/>
        </p:blipFill>
        <p:spPr>
          <a:xfrm>
            <a:off x="326" y="1263688"/>
            <a:ext cx="9143100" cy="2947500"/>
          </a:xfrm>
          <a:prstGeom prst="rect">
            <a:avLst/>
          </a:prstGeom>
          <a:noFill/>
          <a:ln>
            <a:noFill/>
          </a:ln>
        </p:spPr>
      </p:pic>
      <p:sp>
        <p:nvSpPr>
          <p:cNvPr id="732" name="Shape 732"/>
          <p:cNvSpPr txBox="1"/>
          <p:nvPr>
            <p:ph type="title"/>
          </p:nvPr>
        </p:nvSpPr>
        <p:spPr>
          <a:xfrm>
            <a:off x="1172134" y="132424"/>
            <a:ext cx="6234900" cy="633900"/>
          </a:xfrm>
          <a:prstGeom prst="rect">
            <a:avLst/>
          </a:prstGeom>
        </p:spPr>
        <p:txBody>
          <a:bodyPr anchorCtr="0" anchor="ctr" bIns="34275" lIns="34275" rIns="34275" tIns="34275">
            <a:noAutofit/>
          </a:bodyPr>
          <a:lstStyle/>
          <a:p>
            <a:pPr lvl="0">
              <a:spcBef>
                <a:spcPts val="0"/>
              </a:spcBef>
              <a:buNone/>
            </a:pPr>
            <a:r>
              <a:rPr i="1" lang="en-US"/>
              <a:t>Release Train</a:t>
            </a:r>
          </a:p>
        </p:txBody>
      </p:sp>
      <p:sp>
        <p:nvSpPr>
          <p:cNvPr id="733" name="Shape 733"/>
          <p:cNvSpPr txBox="1"/>
          <p:nvPr>
            <p:ph idx="12" type="sldNum"/>
          </p:nvPr>
        </p:nvSpPr>
        <p:spPr>
          <a:xfrm>
            <a:off x="4483473" y="4882300"/>
            <a:ext cx="221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grpSp>
        <p:nvGrpSpPr>
          <p:cNvPr id="739" name="Shape 739"/>
          <p:cNvGrpSpPr/>
          <p:nvPr/>
        </p:nvGrpSpPr>
        <p:grpSpPr>
          <a:xfrm>
            <a:off x="405325" y="966625"/>
            <a:ext cx="8579950" cy="2985825"/>
            <a:chOff x="405325" y="966625"/>
            <a:chExt cx="8579950" cy="2985825"/>
          </a:xfrm>
        </p:grpSpPr>
        <p:grpSp>
          <p:nvGrpSpPr>
            <p:cNvPr id="740" name="Shape 740"/>
            <p:cNvGrpSpPr/>
            <p:nvPr/>
          </p:nvGrpSpPr>
          <p:grpSpPr>
            <a:xfrm>
              <a:off x="405325" y="966625"/>
              <a:ext cx="458700" cy="2985825"/>
              <a:chOff x="405325" y="814225"/>
              <a:chExt cx="458700" cy="2985825"/>
            </a:xfrm>
          </p:grpSpPr>
          <p:cxnSp>
            <p:nvCxnSpPr>
              <p:cNvPr id="741" name="Shape 741"/>
              <p:cNvCxnSpPr/>
              <p:nvPr/>
            </p:nvCxnSpPr>
            <p:spPr>
              <a:xfrm>
                <a:off x="634675"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742" name="Shape 742"/>
              <p:cNvSpPr txBox="1"/>
              <p:nvPr/>
            </p:nvSpPr>
            <p:spPr>
              <a:xfrm>
                <a:off x="405325" y="814225"/>
                <a:ext cx="4587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a:t>
                </a:r>
              </a:p>
            </p:txBody>
          </p:sp>
        </p:grpSp>
        <p:grpSp>
          <p:nvGrpSpPr>
            <p:cNvPr id="743" name="Shape 743"/>
            <p:cNvGrpSpPr/>
            <p:nvPr/>
          </p:nvGrpSpPr>
          <p:grpSpPr>
            <a:xfrm>
              <a:off x="4349675" y="966625"/>
              <a:ext cx="673200" cy="2985825"/>
              <a:chOff x="4273475" y="814225"/>
              <a:chExt cx="673200" cy="2985825"/>
            </a:xfrm>
          </p:grpSpPr>
          <p:cxnSp>
            <p:nvCxnSpPr>
              <p:cNvPr id="744" name="Shape 744"/>
              <p:cNvCxnSpPr/>
              <p:nvPr/>
            </p:nvCxnSpPr>
            <p:spPr>
              <a:xfrm>
                <a:off x="4527360"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745" name="Shape 745"/>
              <p:cNvSpPr txBox="1"/>
              <p:nvPr/>
            </p:nvSpPr>
            <p:spPr>
              <a:xfrm>
                <a:off x="427347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n+2</a:t>
                </a:r>
              </a:p>
            </p:txBody>
          </p:sp>
        </p:grpSp>
        <p:grpSp>
          <p:nvGrpSpPr>
            <p:cNvPr id="746" name="Shape 746"/>
            <p:cNvGrpSpPr/>
            <p:nvPr/>
          </p:nvGrpSpPr>
          <p:grpSpPr>
            <a:xfrm>
              <a:off x="8312075" y="966625"/>
              <a:ext cx="673200" cy="2985825"/>
              <a:chOff x="8312075" y="814225"/>
              <a:chExt cx="673200" cy="2985825"/>
            </a:xfrm>
          </p:grpSpPr>
          <p:cxnSp>
            <p:nvCxnSpPr>
              <p:cNvPr id="747" name="Shape 747"/>
              <p:cNvCxnSpPr/>
              <p:nvPr/>
            </p:nvCxnSpPr>
            <p:spPr>
              <a:xfrm>
                <a:off x="8642160"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748" name="Shape 748"/>
              <p:cNvSpPr txBox="1"/>
              <p:nvPr/>
            </p:nvSpPr>
            <p:spPr>
              <a:xfrm>
                <a:off x="831207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n+4</a:t>
                </a:r>
              </a:p>
            </p:txBody>
          </p:sp>
        </p:grpSp>
        <p:grpSp>
          <p:nvGrpSpPr>
            <p:cNvPr id="749" name="Shape 749"/>
            <p:cNvGrpSpPr/>
            <p:nvPr/>
          </p:nvGrpSpPr>
          <p:grpSpPr>
            <a:xfrm>
              <a:off x="6254675" y="966625"/>
              <a:ext cx="673200" cy="2985825"/>
              <a:chOff x="6254675" y="814225"/>
              <a:chExt cx="673200" cy="2985825"/>
            </a:xfrm>
          </p:grpSpPr>
          <p:cxnSp>
            <p:nvCxnSpPr>
              <p:cNvPr id="750" name="Shape 750"/>
              <p:cNvCxnSpPr/>
              <p:nvPr/>
            </p:nvCxnSpPr>
            <p:spPr>
              <a:xfrm>
                <a:off x="6602801"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751" name="Shape 751"/>
              <p:cNvSpPr txBox="1"/>
              <p:nvPr/>
            </p:nvSpPr>
            <p:spPr>
              <a:xfrm>
                <a:off x="625467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n+3</a:t>
                </a:r>
              </a:p>
            </p:txBody>
          </p:sp>
        </p:grpSp>
        <p:grpSp>
          <p:nvGrpSpPr>
            <p:cNvPr id="752" name="Shape 752"/>
            <p:cNvGrpSpPr/>
            <p:nvPr/>
          </p:nvGrpSpPr>
          <p:grpSpPr>
            <a:xfrm>
              <a:off x="2248385" y="966625"/>
              <a:ext cx="673200" cy="2985825"/>
              <a:chOff x="2248385" y="814225"/>
              <a:chExt cx="673200" cy="2985825"/>
            </a:xfrm>
          </p:grpSpPr>
          <p:cxnSp>
            <p:nvCxnSpPr>
              <p:cNvPr id="753" name="Shape 753"/>
              <p:cNvCxnSpPr/>
              <p:nvPr/>
            </p:nvCxnSpPr>
            <p:spPr>
              <a:xfrm>
                <a:off x="2577125"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754" name="Shape 754"/>
              <p:cNvSpPr txBox="1"/>
              <p:nvPr/>
            </p:nvSpPr>
            <p:spPr>
              <a:xfrm>
                <a:off x="224838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n+1</a:t>
                </a:r>
              </a:p>
            </p:txBody>
          </p:sp>
        </p:grpSp>
        <p:grpSp>
          <p:nvGrpSpPr>
            <p:cNvPr id="755" name="Shape 755"/>
            <p:cNvGrpSpPr/>
            <p:nvPr/>
          </p:nvGrpSpPr>
          <p:grpSpPr>
            <a:xfrm>
              <a:off x="743150" y="1402100"/>
              <a:ext cx="1725300" cy="244200"/>
              <a:chOff x="743150" y="944900"/>
              <a:chExt cx="1725300" cy="244200"/>
            </a:xfrm>
          </p:grpSpPr>
          <p:cxnSp>
            <p:nvCxnSpPr>
              <p:cNvPr id="756" name="Shape 756"/>
              <p:cNvCxnSpPr/>
              <p:nvPr/>
            </p:nvCxnSpPr>
            <p:spPr>
              <a:xfrm>
                <a:off x="743150" y="962875"/>
                <a:ext cx="1725300" cy="0"/>
              </a:xfrm>
              <a:prstGeom prst="straightConnector1">
                <a:avLst/>
              </a:prstGeom>
              <a:noFill/>
              <a:ln cap="flat" cmpd="sng" w="9525">
                <a:solidFill>
                  <a:srgbClr val="FFFFFF"/>
                </a:solidFill>
                <a:prstDash val="solid"/>
                <a:round/>
                <a:headEnd len="lg" w="lg" type="triangle"/>
                <a:tailEnd len="lg" w="lg" type="triangle"/>
              </a:ln>
            </p:spPr>
          </p:cxnSp>
          <p:sp>
            <p:nvSpPr>
              <p:cNvPr id="757" name="Shape 757"/>
              <p:cNvSpPr txBox="1"/>
              <p:nvPr/>
            </p:nvSpPr>
            <p:spPr>
              <a:xfrm>
                <a:off x="843400" y="944900"/>
                <a:ext cx="1479900" cy="244200"/>
              </a:xfrm>
              <a:prstGeom prst="rect">
                <a:avLst/>
              </a:prstGeom>
              <a:noFill/>
              <a:ln>
                <a:noFill/>
              </a:ln>
            </p:spPr>
            <p:txBody>
              <a:bodyPr anchorCtr="0" anchor="ctr" bIns="91425" lIns="91425" rIns="91425" tIns="91425">
                <a:noAutofit/>
              </a:bodyPr>
              <a:lstStyle/>
              <a:p>
                <a:pPr lvl="0" rtl="0" algn="ctr">
                  <a:spcBef>
                    <a:spcPts val="0"/>
                  </a:spcBef>
                  <a:buNone/>
                </a:pPr>
                <a:r>
                  <a:rPr i="1" lang="en-US" sz="1200">
                    <a:solidFill>
                      <a:srgbClr val="FFFFFF"/>
                    </a:solidFill>
                  </a:rPr>
                  <a:t>3 semaines</a:t>
                </a:r>
              </a:p>
            </p:txBody>
          </p:sp>
        </p:grpSp>
      </p:grpSp>
      <p:sp>
        <p:nvSpPr>
          <p:cNvPr id="758" name="Shape 758"/>
          <p:cNvSpPr/>
          <p:nvPr/>
        </p:nvSpPr>
        <p:spPr>
          <a:xfrm>
            <a:off x="4696840" y="2356909"/>
            <a:ext cx="1241400" cy="2451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non reg</a:t>
            </a:r>
          </a:p>
        </p:txBody>
      </p:sp>
      <p:sp>
        <p:nvSpPr>
          <p:cNvPr id="759" name="Shape 759"/>
          <p:cNvSpPr/>
          <p:nvPr/>
        </p:nvSpPr>
        <p:spPr>
          <a:xfrm>
            <a:off x="6002920" y="2356909"/>
            <a:ext cx="1241399" cy="2451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uat</a:t>
            </a:r>
          </a:p>
        </p:txBody>
      </p:sp>
      <p:sp>
        <p:nvSpPr>
          <p:cNvPr id="760" name="Shape 760"/>
          <p:cNvSpPr/>
          <p:nvPr/>
        </p:nvSpPr>
        <p:spPr>
          <a:xfrm>
            <a:off x="7309000" y="2356909"/>
            <a:ext cx="1241400" cy="2451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certif</a:t>
            </a:r>
          </a:p>
        </p:txBody>
      </p:sp>
      <p:sp>
        <p:nvSpPr>
          <p:cNvPr id="761" name="Shape 761"/>
          <p:cNvSpPr txBox="1"/>
          <p:nvPr>
            <p:ph idx="12" type="sldNum"/>
          </p:nvPr>
        </p:nvSpPr>
        <p:spPr>
          <a:xfrm>
            <a:off x="4483473" y="4882300"/>
            <a:ext cx="2133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grpSp>
        <p:nvGrpSpPr>
          <p:cNvPr id="762" name="Shape 762"/>
          <p:cNvGrpSpPr/>
          <p:nvPr/>
        </p:nvGrpSpPr>
        <p:grpSpPr>
          <a:xfrm>
            <a:off x="65690" y="2161287"/>
            <a:ext cx="8946600" cy="2655480"/>
            <a:chOff x="65690" y="1704087"/>
            <a:chExt cx="8946600" cy="2655480"/>
          </a:xfrm>
        </p:grpSpPr>
        <p:sp>
          <p:nvSpPr>
            <p:cNvPr id="763" name="Shape 763"/>
            <p:cNvSpPr txBox="1"/>
            <p:nvPr/>
          </p:nvSpPr>
          <p:spPr>
            <a:xfrm>
              <a:off x="2220480" y="3527234"/>
              <a:ext cx="3068699" cy="586500"/>
            </a:xfrm>
            <a:prstGeom prst="rect">
              <a:avLst/>
            </a:prstGeom>
            <a:noFill/>
            <a:ln cap="flat" cmpd="sng" w="9525">
              <a:solidFill>
                <a:srgbClr val="000000">
                  <a:alpha val="0"/>
                </a:srgbClr>
              </a:solidFill>
              <a:prstDash val="dash"/>
              <a:round/>
              <a:headEnd len="med" w="med" type="none"/>
              <a:tailEnd len="med" w="med" type="none"/>
            </a:ln>
          </p:spPr>
          <p:txBody>
            <a:bodyPr anchorCtr="0" anchor="t" bIns="38950" lIns="77875" rIns="77875" tIns="44600">
              <a:noAutofit/>
            </a:bodyPr>
            <a:lstStyle/>
            <a:p>
              <a:pPr indent="0" lvl="0" marL="0" marR="0" rtl="0" algn="ctr">
                <a:lnSpc>
                  <a:spcPct val="98000"/>
                </a:lnSpc>
                <a:spcBef>
                  <a:spcPts val="0"/>
                </a:spcBef>
                <a:buSzPct val="25000"/>
                <a:buNone/>
              </a:pPr>
              <a:r>
                <a:rPr b="1" i="1" lang="en-US" sz="2200">
                  <a:solidFill>
                    <a:srgbClr val="CC0000"/>
                  </a:solidFill>
                  <a:latin typeface="Verdana"/>
                  <a:ea typeface="Verdana"/>
                  <a:cs typeface="Verdana"/>
                  <a:sym typeface="Verdana"/>
                </a:rPr>
                <a:t>time to deliver : </a:t>
              </a:r>
              <a:r>
                <a:rPr b="1" lang="en-US" sz="2200">
                  <a:solidFill>
                    <a:srgbClr val="CC0000"/>
                  </a:solidFill>
                  <a:latin typeface="Verdana"/>
                  <a:ea typeface="Verdana"/>
                  <a:cs typeface="Verdana"/>
                  <a:sym typeface="Verdana"/>
                </a:rPr>
                <a:t>12 semaines !</a:t>
              </a:r>
            </a:p>
          </p:txBody>
        </p:sp>
        <p:grpSp>
          <p:nvGrpSpPr>
            <p:cNvPr id="764" name="Shape 764"/>
            <p:cNvGrpSpPr/>
            <p:nvPr/>
          </p:nvGrpSpPr>
          <p:grpSpPr>
            <a:xfrm>
              <a:off x="65690" y="1704087"/>
              <a:ext cx="8946600" cy="2655480"/>
              <a:chOff x="65690" y="1704087"/>
              <a:chExt cx="8946600" cy="2655480"/>
            </a:xfrm>
          </p:grpSpPr>
          <p:sp>
            <p:nvSpPr>
              <p:cNvPr id="765" name="Shape 765"/>
              <p:cNvSpPr/>
              <p:nvPr/>
            </p:nvSpPr>
            <p:spPr>
              <a:xfrm>
                <a:off x="65690" y="1704087"/>
                <a:ext cx="8946600" cy="636300"/>
              </a:xfrm>
              <a:prstGeom prst="ellipse">
                <a:avLst/>
              </a:prstGeom>
              <a:noFill/>
              <a:ln cap="flat" cmpd="sng" w="38150">
                <a:solidFill>
                  <a:srgbClr val="CC3300"/>
                </a:solidFill>
                <a:prstDash val="dash"/>
                <a:round/>
                <a:headEnd len="med" w="med" type="none"/>
                <a:tailEnd len="med" w="med" type="none"/>
              </a:ln>
            </p:spPr>
            <p:txBody>
              <a:bodyPr anchorCtr="0" anchor="ctr" bIns="39550" lIns="79125" rIns="79125" tIns="39550">
                <a:noAutofit/>
              </a:bodyPr>
              <a:lstStyle/>
              <a:p>
                <a:pPr indent="0" lvl="0" marL="0" marR="0" rtl="0" algn="ctr">
                  <a:spcBef>
                    <a:spcPts val="0"/>
                  </a:spcBef>
                  <a:buNone/>
                </a:pPr>
                <a:r>
                  <a:t/>
                </a:r>
                <a:endParaRPr sz="1600">
                  <a:solidFill>
                    <a:schemeClr val="dk1"/>
                  </a:solidFill>
                  <a:latin typeface="Arial"/>
                  <a:ea typeface="Arial"/>
                  <a:cs typeface="Arial"/>
                  <a:sym typeface="Arial"/>
                </a:endParaRPr>
              </a:p>
            </p:txBody>
          </p:sp>
          <p:sp>
            <p:nvSpPr>
              <p:cNvPr id="766" name="Shape 766"/>
              <p:cNvSpPr/>
              <p:nvPr/>
            </p:nvSpPr>
            <p:spPr>
              <a:xfrm>
                <a:off x="1175051" y="2242101"/>
                <a:ext cx="1293300" cy="1714500"/>
              </a:xfrm>
              <a:custGeom>
                <a:pathLst>
                  <a:path extrusionOk="0" h="120000" w="120000">
                    <a:moveTo>
                      <a:pt x="0" y="0"/>
                    </a:moveTo>
                    <a:cubicBezTo>
                      <a:pt x="0" y="119985"/>
                      <a:pt x="119966" y="107354"/>
                      <a:pt x="119966" y="107354"/>
                    </a:cubicBezTo>
                  </a:path>
                </a:pathLst>
              </a:custGeom>
              <a:noFill/>
              <a:ln cap="flat" cmpd="sng" w="38150">
                <a:solidFill>
                  <a:srgbClr val="CC3300"/>
                </a:solidFill>
                <a:prstDash val="dash"/>
                <a:round/>
                <a:headEnd len="med" w="med" type="none"/>
                <a:tailEnd len="med" w="med" type="none"/>
              </a:ln>
            </p:spPr>
            <p:txBody>
              <a:bodyPr anchorCtr="0" anchor="t"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pic>
            <p:nvPicPr>
              <p:cNvPr id="767" name="Shape 767"/>
              <p:cNvPicPr preferRelativeResize="0"/>
              <p:nvPr/>
            </p:nvPicPr>
            <p:blipFill>
              <a:blip r:embed="rId3">
                <a:alphaModFix/>
              </a:blip>
              <a:stretch>
                <a:fillRect/>
              </a:stretch>
            </p:blipFill>
            <p:spPr>
              <a:xfrm>
                <a:off x="5020712" y="2878394"/>
                <a:ext cx="1386125" cy="1481173"/>
              </a:xfrm>
              <a:prstGeom prst="rect">
                <a:avLst/>
              </a:prstGeom>
              <a:noFill/>
              <a:ln>
                <a:noFill/>
              </a:ln>
            </p:spPr>
          </p:pic>
        </p:grpSp>
      </p:grpSp>
      <p:grpSp>
        <p:nvGrpSpPr>
          <p:cNvPr id="768" name="Shape 768"/>
          <p:cNvGrpSpPr/>
          <p:nvPr/>
        </p:nvGrpSpPr>
        <p:grpSpPr>
          <a:xfrm>
            <a:off x="711289" y="2356911"/>
            <a:ext cx="3775653" cy="245100"/>
            <a:chOff x="711289" y="1899711"/>
            <a:chExt cx="3775653" cy="245100"/>
          </a:xfrm>
        </p:grpSpPr>
        <p:sp>
          <p:nvSpPr>
            <p:cNvPr id="769" name="Shape 769"/>
            <p:cNvSpPr/>
            <p:nvPr/>
          </p:nvSpPr>
          <p:spPr>
            <a:xfrm>
              <a:off x="711289" y="1899711"/>
              <a:ext cx="1795800" cy="2451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sp>
          <p:nvSpPr>
            <p:cNvPr id="770" name="Shape 770"/>
            <p:cNvSpPr/>
            <p:nvPr/>
          </p:nvSpPr>
          <p:spPr>
            <a:xfrm>
              <a:off x="2691143" y="1899711"/>
              <a:ext cx="1795800" cy="2451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sp>
        <p:nvSpPr>
          <p:cNvPr id="771" name="Shape 771"/>
          <p:cNvSpPr txBox="1"/>
          <p:nvPr>
            <p:ph type="title"/>
          </p:nvPr>
        </p:nvSpPr>
        <p:spPr>
          <a:xfrm>
            <a:off x="405325" y="-25025"/>
            <a:ext cx="8579700" cy="967500"/>
          </a:xfrm>
          <a:prstGeom prst="rect">
            <a:avLst/>
          </a:prstGeom>
        </p:spPr>
        <p:txBody>
          <a:bodyPr anchorCtr="0" anchor="ctr" bIns="34275" lIns="34275" rIns="34275" tIns="34275">
            <a:noAutofit/>
          </a:bodyPr>
          <a:lstStyle/>
          <a:p>
            <a:pPr lvl="0" rtl="0">
              <a:spcBef>
                <a:spcPts val="0"/>
              </a:spcBef>
              <a:buNone/>
            </a:pPr>
            <a:r>
              <a:rPr lang="en-US"/>
              <a:t>Les applications </a:t>
            </a:r>
            <a:r>
              <a:rPr i="1" lang="en-US"/>
              <a:t>legacy</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6" name="Shape 776"/>
        <p:cNvGrpSpPr/>
        <p:nvPr/>
      </p:nvGrpSpPr>
      <p:grpSpPr>
        <a:xfrm>
          <a:off x="0" y="0"/>
          <a:ext cx="0" cy="0"/>
          <a:chOff x="0" y="0"/>
          <a:chExt cx="0" cy="0"/>
        </a:xfrm>
      </p:grpSpPr>
      <p:grpSp>
        <p:nvGrpSpPr>
          <p:cNvPr id="777" name="Shape 777"/>
          <p:cNvGrpSpPr/>
          <p:nvPr/>
        </p:nvGrpSpPr>
        <p:grpSpPr>
          <a:xfrm>
            <a:off x="685439" y="2032773"/>
            <a:ext cx="1761120" cy="324033"/>
            <a:chOff x="476" y="1882"/>
            <a:chExt cx="1223" cy="300"/>
          </a:xfrm>
        </p:grpSpPr>
        <p:sp>
          <p:nvSpPr>
            <p:cNvPr id="778" name="Shape 778"/>
            <p:cNvSpPr/>
            <p:nvPr/>
          </p:nvSpPr>
          <p:spPr>
            <a:xfrm>
              <a:off x="498" y="1882"/>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779" name="Shape 779"/>
            <p:cNvSpPr txBox="1"/>
            <p:nvPr/>
          </p:nvSpPr>
          <p:spPr>
            <a:xfrm>
              <a:off x="476" y="1882"/>
              <a:ext cx="1199"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grpSp>
        <p:nvGrpSpPr>
          <p:cNvPr id="780" name="Shape 780"/>
          <p:cNvGrpSpPr/>
          <p:nvPr/>
        </p:nvGrpSpPr>
        <p:grpSpPr>
          <a:xfrm>
            <a:off x="718560" y="2326564"/>
            <a:ext cx="1728000" cy="325113"/>
            <a:chOff x="499" y="2154"/>
            <a:chExt cx="1200" cy="301"/>
          </a:xfrm>
        </p:grpSpPr>
        <p:sp>
          <p:nvSpPr>
            <p:cNvPr id="781" name="Shape 781"/>
            <p:cNvSpPr/>
            <p:nvPr/>
          </p:nvSpPr>
          <p:spPr>
            <a:xfrm>
              <a:off x="498" y="2154"/>
              <a:ext cx="12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782" name="Shape 782"/>
            <p:cNvSpPr txBox="1"/>
            <p:nvPr/>
          </p:nvSpPr>
          <p:spPr>
            <a:xfrm>
              <a:off x="658" y="2155"/>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validation</a:t>
              </a:r>
            </a:p>
          </p:txBody>
        </p:sp>
      </p:grpSp>
      <p:grpSp>
        <p:nvGrpSpPr>
          <p:cNvPr id="783" name="Shape 783"/>
          <p:cNvGrpSpPr/>
          <p:nvPr/>
        </p:nvGrpSpPr>
        <p:grpSpPr>
          <a:xfrm>
            <a:off x="2678400" y="2032773"/>
            <a:ext cx="1759680" cy="324033"/>
            <a:chOff x="1860" y="1882"/>
            <a:chExt cx="1221" cy="300"/>
          </a:xfrm>
        </p:grpSpPr>
        <p:sp>
          <p:nvSpPr>
            <p:cNvPr id="784" name="Shape 784"/>
            <p:cNvSpPr/>
            <p:nvPr/>
          </p:nvSpPr>
          <p:spPr>
            <a:xfrm>
              <a:off x="1882" y="1882"/>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785" name="Shape 785"/>
            <p:cNvSpPr txBox="1"/>
            <p:nvPr/>
          </p:nvSpPr>
          <p:spPr>
            <a:xfrm>
              <a:off x="1860" y="1882"/>
              <a:ext cx="12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grpSp>
        <p:nvGrpSpPr>
          <p:cNvPr id="786" name="Shape 786"/>
          <p:cNvGrpSpPr/>
          <p:nvPr/>
        </p:nvGrpSpPr>
        <p:grpSpPr>
          <a:xfrm>
            <a:off x="2710080" y="2326564"/>
            <a:ext cx="1728000" cy="325113"/>
            <a:chOff x="1882" y="2154"/>
            <a:chExt cx="1200" cy="301"/>
          </a:xfrm>
        </p:grpSpPr>
        <p:sp>
          <p:nvSpPr>
            <p:cNvPr id="787" name="Shape 787"/>
            <p:cNvSpPr/>
            <p:nvPr/>
          </p:nvSpPr>
          <p:spPr>
            <a:xfrm>
              <a:off x="1882" y="2154"/>
              <a:ext cx="12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788" name="Shape 788"/>
            <p:cNvSpPr txBox="1"/>
            <p:nvPr/>
          </p:nvSpPr>
          <p:spPr>
            <a:xfrm>
              <a:off x="2041" y="2155"/>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validation</a:t>
              </a:r>
            </a:p>
          </p:txBody>
        </p:sp>
      </p:grpSp>
      <p:grpSp>
        <p:nvGrpSpPr>
          <p:cNvPr id="789" name="Shape 789"/>
          <p:cNvGrpSpPr/>
          <p:nvPr/>
        </p:nvGrpSpPr>
        <p:grpSpPr>
          <a:xfrm>
            <a:off x="4671359" y="2032773"/>
            <a:ext cx="1759679" cy="324033"/>
            <a:chOff x="3243" y="1882"/>
            <a:chExt cx="1221" cy="300"/>
          </a:xfrm>
        </p:grpSpPr>
        <p:sp>
          <p:nvSpPr>
            <p:cNvPr id="790" name="Shape 790"/>
            <p:cNvSpPr/>
            <p:nvPr/>
          </p:nvSpPr>
          <p:spPr>
            <a:xfrm>
              <a:off x="3265" y="1882"/>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791" name="Shape 791"/>
            <p:cNvSpPr txBox="1"/>
            <p:nvPr/>
          </p:nvSpPr>
          <p:spPr>
            <a:xfrm>
              <a:off x="3243" y="1882"/>
              <a:ext cx="12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grpSp>
        <p:nvGrpSpPr>
          <p:cNvPr id="792" name="Shape 792"/>
          <p:cNvGrpSpPr/>
          <p:nvPr/>
        </p:nvGrpSpPr>
        <p:grpSpPr>
          <a:xfrm>
            <a:off x="4703039" y="2326564"/>
            <a:ext cx="1728000" cy="325113"/>
            <a:chOff x="3265" y="2154"/>
            <a:chExt cx="1200" cy="301"/>
          </a:xfrm>
        </p:grpSpPr>
        <p:sp>
          <p:nvSpPr>
            <p:cNvPr id="793" name="Shape 793"/>
            <p:cNvSpPr/>
            <p:nvPr/>
          </p:nvSpPr>
          <p:spPr>
            <a:xfrm>
              <a:off x="3265" y="2154"/>
              <a:ext cx="12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794" name="Shape 794"/>
            <p:cNvSpPr txBox="1"/>
            <p:nvPr/>
          </p:nvSpPr>
          <p:spPr>
            <a:xfrm>
              <a:off x="3425" y="2155"/>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validation</a:t>
              </a:r>
            </a:p>
          </p:txBody>
        </p:sp>
      </p:grpSp>
      <p:grpSp>
        <p:nvGrpSpPr>
          <p:cNvPr id="795" name="Shape 795"/>
          <p:cNvGrpSpPr/>
          <p:nvPr/>
        </p:nvGrpSpPr>
        <p:grpSpPr>
          <a:xfrm>
            <a:off x="6662880" y="2032773"/>
            <a:ext cx="1759680" cy="324033"/>
            <a:chOff x="4627" y="1882"/>
            <a:chExt cx="1221" cy="300"/>
          </a:xfrm>
        </p:grpSpPr>
        <p:sp>
          <p:nvSpPr>
            <p:cNvPr id="796" name="Shape 796"/>
            <p:cNvSpPr/>
            <p:nvPr/>
          </p:nvSpPr>
          <p:spPr>
            <a:xfrm>
              <a:off x="4649" y="1882"/>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797" name="Shape 797"/>
            <p:cNvSpPr txBox="1"/>
            <p:nvPr/>
          </p:nvSpPr>
          <p:spPr>
            <a:xfrm>
              <a:off x="4627" y="1882"/>
              <a:ext cx="12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grpSp>
        <p:nvGrpSpPr>
          <p:cNvPr id="798" name="Shape 798"/>
          <p:cNvGrpSpPr/>
          <p:nvPr/>
        </p:nvGrpSpPr>
        <p:grpSpPr>
          <a:xfrm>
            <a:off x="6694560" y="2326564"/>
            <a:ext cx="1728000" cy="325113"/>
            <a:chOff x="4649" y="2154"/>
            <a:chExt cx="1200" cy="301"/>
          </a:xfrm>
        </p:grpSpPr>
        <p:sp>
          <p:nvSpPr>
            <p:cNvPr id="799" name="Shape 799"/>
            <p:cNvSpPr/>
            <p:nvPr/>
          </p:nvSpPr>
          <p:spPr>
            <a:xfrm>
              <a:off x="4649" y="2154"/>
              <a:ext cx="12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00" name="Shape 800"/>
            <p:cNvSpPr txBox="1"/>
            <p:nvPr/>
          </p:nvSpPr>
          <p:spPr>
            <a:xfrm>
              <a:off x="4808" y="2155"/>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validation</a:t>
              </a:r>
            </a:p>
          </p:txBody>
        </p:sp>
      </p:grpSp>
      <p:grpSp>
        <p:nvGrpSpPr>
          <p:cNvPr id="801" name="Shape 801"/>
          <p:cNvGrpSpPr/>
          <p:nvPr/>
        </p:nvGrpSpPr>
        <p:grpSpPr>
          <a:xfrm>
            <a:off x="260640" y="1984168"/>
            <a:ext cx="4140338" cy="2584638"/>
            <a:chOff x="181" y="1837"/>
            <a:chExt cx="2875" cy="2392"/>
          </a:xfrm>
        </p:grpSpPr>
        <p:sp>
          <p:nvSpPr>
            <p:cNvPr id="802" name="Shape 802"/>
            <p:cNvSpPr/>
            <p:nvPr/>
          </p:nvSpPr>
          <p:spPr>
            <a:xfrm>
              <a:off x="181" y="2155"/>
              <a:ext cx="900" cy="1799"/>
            </a:xfrm>
            <a:custGeom>
              <a:pathLst>
                <a:path extrusionOk="0" h="120000" w="120000">
                  <a:moveTo>
                    <a:pt x="0" y="0"/>
                  </a:moveTo>
                  <a:cubicBezTo>
                    <a:pt x="0" y="119985"/>
                    <a:pt x="119966" y="107354"/>
                    <a:pt x="119966" y="107354"/>
                  </a:cubicBezTo>
                </a:path>
              </a:pathLst>
            </a:custGeom>
            <a:noFill/>
            <a:ln cap="flat" cmpd="sng" w="38150">
              <a:solidFill>
                <a:srgbClr val="CC3300"/>
              </a:solidFill>
              <a:prstDash val="dash"/>
              <a:round/>
              <a:headEnd len="med" w="med" type="none"/>
              <a:tailEnd len="med" w="med" type="none"/>
            </a:ln>
          </p:spPr>
          <p:txBody>
            <a:bodyPr anchorCtr="0" anchor="t"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03" name="Shape 803"/>
            <p:cNvSpPr txBox="1"/>
            <p:nvPr/>
          </p:nvSpPr>
          <p:spPr>
            <a:xfrm>
              <a:off x="956" y="3629"/>
              <a:ext cx="2100" cy="600"/>
            </a:xfrm>
            <a:prstGeom prst="rect">
              <a:avLst/>
            </a:prstGeom>
            <a:noFill/>
            <a:ln>
              <a:noFill/>
            </a:ln>
          </p:spPr>
          <p:txBody>
            <a:bodyPr anchorCtr="0" anchor="t" bIns="38950" lIns="77875" rIns="77875" tIns="44600">
              <a:noAutofit/>
            </a:bodyPr>
            <a:lstStyle/>
            <a:p>
              <a:pPr indent="0" lvl="0" marL="0" marR="0" rtl="0" algn="ctr">
                <a:lnSpc>
                  <a:spcPct val="98000"/>
                </a:lnSpc>
                <a:spcBef>
                  <a:spcPts val="0"/>
                </a:spcBef>
                <a:buSzPct val="25000"/>
                <a:buNone/>
              </a:pPr>
              <a:r>
                <a:rPr b="1" i="1" lang="en-US" sz="2200">
                  <a:solidFill>
                    <a:srgbClr val="CC0000"/>
                  </a:solidFill>
                  <a:latin typeface="Verdana"/>
                  <a:ea typeface="Verdana"/>
                  <a:cs typeface="Verdana"/>
                  <a:sym typeface="Verdana"/>
                </a:rPr>
                <a:t>time to deliver: 3 semaines</a:t>
              </a:r>
            </a:p>
          </p:txBody>
        </p:sp>
        <p:sp>
          <p:nvSpPr>
            <p:cNvPr id="804" name="Shape 804"/>
            <p:cNvSpPr/>
            <p:nvPr/>
          </p:nvSpPr>
          <p:spPr>
            <a:xfrm>
              <a:off x="181" y="1837"/>
              <a:ext cx="1800" cy="600"/>
            </a:xfrm>
            <a:prstGeom prst="ellipse">
              <a:avLst/>
            </a:prstGeom>
            <a:noFill/>
            <a:ln cap="flat" cmpd="sng" w="38150">
              <a:solidFill>
                <a:srgbClr val="CC3300"/>
              </a:solidFill>
              <a:prstDash val="dash"/>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grpSp>
      <p:pic>
        <p:nvPicPr>
          <p:cNvPr id="805" name="Shape 805"/>
          <p:cNvPicPr preferRelativeResize="0"/>
          <p:nvPr/>
        </p:nvPicPr>
        <p:blipFill rotWithShape="1">
          <a:blip r:embed="rId3">
            <a:alphaModFix/>
          </a:blip>
          <a:srcRect b="0" l="0" r="0" t="0"/>
          <a:stretch/>
        </p:blipFill>
        <p:spPr>
          <a:xfrm>
            <a:off x="4789499" y="3290975"/>
            <a:ext cx="1683300" cy="1538100"/>
          </a:xfrm>
          <a:prstGeom prst="rect">
            <a:avLst/>
          </a:prstGeom>
          <a:noFill/>
          <a:ln>
            <a:noFill/>
          </a:ln>
        </p:spPr>
      </p:pic>
      <p:sp>
        <p:nvSpPr>
          <p:cNvPr id="806" name="Shape 806"/>
          <p:cNvSpPr txBox="1"/>
          <p:nvPr>
            <p:ph type="title"/>
          </p:nvPr>
        </p:nvSpPr>
        <p:spPr>
          <a:xfrm>
            <a:off x="260650" y="51175"/>
            <a:ext cx="8654400" cy="967500"/>
          </a:xfrm>
          <a:prstGeom prst="rect">
            <a:avLst/>
          </a:prstGeom>
        </p:spPr>
        <p:txBody>
          <a:bodyPr anchorCtr="0" anchor="ctr" bIns="34275" lIns="34275" rIns="34275" tIns="34275">
            <a:noAutofit/>
          </a:bodyPr>
          <a:lstStyle/>
          <a:p>
            <a:pPr lvl="0" rtl="0">
              <a:spcBef>
                <a:spcPts val="0"/>
              </a:spcBef>
              <a:buNone/>
            </a:pPr>
            <a:r>
              <a:rPr lang="en-US"/>
              <a:t>Nouvelle plateforme</a:t>
            </a:r>
          </a:p>
        </p:txBody>
      </p:sp>
      <p:sp>
        <p:nvSpPr>
          <p:cNvPr id="807" name="Shape 807"/>
          <p:cNvSpPr txBox="1"/>
          <p:nvPr>
            <p:ph idx="12" type="sldNum"/>
          </p:nvPr>
        </p:nvSpPr>
        <p:spPr>
          <a:xfrm>
            <a:off x="4483473" y="4882300"/>
            <a:ext cx="2196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grpSp>
        <p:nvGrpSpPr>
          <p:cNvPr id="808" name="Shape 808"/>
          <p:cNvGrpSpPr/>
          <p:nvPr/>
        </p:nvGrpSpPr>
        <p:grpSpPr>
          <a:xfrm>
            <a:off x="405325" y="1195236"/>
            <a:ext cx="8579950" cy="2051261"/>
            <a:chOff x="405325" y="966625"/>
            <a:chExt cx="8579950" cy="2985825"/>
          </a:xfrm>
        </p:grpSpPr>
        <p:grpSp>
          <p:nvGrpSpPr>
            <p:cNvPr id="809" name="Shape 809"/>
            <p:cNvGrpSpPr/>
            <p:nvPr/>
          </p:nvGrpSpPr>
          <p:grpSpPr>
            <a:xfrm>
              <a:off x="405325" y="966625"/>
              <a:ext cx="458700" cy="2985825"/>
              <a:chOff x="405325" y="814225"/>
              <a:chExt cx="458700" cy="2985825"/>
            </a:xfrm>
          </p:grpSpPr>
          <p:cxnSp>
            <p:nvCxnSpPr>
              <p:cNvPr id="810" name="Shape 810"/>
              <p:cNvCxnSpPr/>
              <p:nvPr/>
            </p:nvCxnSpPr>
            <p:spPr>
              <a:xfrm>
                <a:off x="634675"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11" name="Shape 811"/>
              <p:cNvSpPr txBox="1"/>
              <p:nvPr/>
            </p:nvSpPr>
            <p:spPr>
              <a:xfrm>
                <a:off x="405325" y="814225"/>
                <a:ext cx="4587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a:t>
                </a:r>
              </a:p>
            </p:txBody>
          </p:sp>
        </p:grpSp>
        <p:grpSp>
          <p:nvGrpSpPr>
            <p:cNvPr id="812" name="Shape 812"/>
            <p:cNvGrpSpPr/>
            <p:nvPr/>
          </p:nvGrpSpPr>
          <p:grpSpPr>
            <a:xfrm>
              <a:off x="4349675" y="966625"/>
              <a:ext cx="673200" cy="2985825"/>
              <a:chOff x="4273475" y="814225"/>
              <a:chExt cx="673200" cy="2985825"/>
            </a:xfrm>
          </p:grpSpPr>
          <p:cxnSp>
            <p:nvCxnSpPr>
              <p:cNvPr id="813" name="Shape 813"/>
              <p:cNvCxnSpPr/>
              <p:nvPr/>
            </p:nvCxnSpPr>
            <p:spPr>
              <a:xfrm>
                <a:off x="4527360"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14" name="Shape 814"/>
              <p:cNvSpPr txBox="1"/>
              <p:nvPr/>
            </p:nvSpPr>
            <p:spPr>
              <a:xfrm>
                <a:off x="427347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n+2</a:t>
                </a:r>
              </a:p>
            </p:txBody>
          </p:sp>
        </p:grpSp>
        <p:grpSp>
          <p:nvGrpSpPr>
            <p:cNvPr id="815" name="Shape 815"/>
            <p:cNvGrpSpPr/>
            <p:nvPr/>
          </p:nvGrpSpPr>
          <p:grpSpPr>
            <a:xfrm>
              <a:off x="8312075" y="966625"/>
              <a:ext cx="673200" cy="2985825"/>
              <a:chOff x="8312075" y="814225"/>
              <a:chExt cx="673200" cy="2985825"/>
            </a:xfrm>
          </p:grpSpPr>
          <p:cxnSp>
            <p:nvCxnSpPr>
              <p:cNvPr id="816" name="Shape 816"/>
              <p:cNvCxnSpPr/>
              <p:nvPr/>
            </p:nvCxnSpPr>
            <p:spPr>
              <a:xfrm>
                <a:off x="8642160"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17" name="Shape 817"/>
              <p:cNvSpPr txBox="1"/>
              <p:nvPr/>
            </p:nvSpPr>
            <p:spPr>
              <a:xfrm>
                <a:off x="831207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n+4</a:t>
                </a:r>
              </a:p>
            </p:txBody>
          </p:sp>
        </p:grpSp>
        <p:grpSp>
          <p:nvGrpSpPr>
            <p:cNvPr id="818" name="Shape 818"/>
            <p:cNvGrpSpPr/>
            <p:nvPr/>
          </p:nvGrpSpPr>
          <p:grpSpPr>
            <a:xfrm>
              <a:off x="6254675" y="966625"/>
              <a:ext cx="673200" cy="2985825"/>
              <a:chOff x="6254675" y="814225"/>
              <a:chExt cx="673200" cy="2985825"/>
            </a:xfrm>
          </p:grpSpPr>
          <p:cxnSp>
            <p:nvCxnSpPr>
              <p:cNvPr id="819" name="Shape 819"/>
              <p:cNvCxnSpPr/>
              <p:nvPr/>
            </p:nvCxnSpPr>
            <p:spPr>
              <a:xfrm>
                <a:off x="6602801"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20" name="Shape 820"/>
              <p:cNvSpPr txBox="1"/>
              <p:nvPr/>
            </p:nvSpPr>
            <p:spPr>
              <a:xfrm>
                <a:off x="625467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n+3</a:t>
                </a:r>
              </a:p>
            </p:txBody>
          </p:sp>
        </p:grpSp>
        <p:grpSp>
          <p:nvGrpSpPr>
            <p:cNvPr id="821" name="Shape 821"/>
            <p:cNvGrpSpPr/>
            <p:nvPr/>
          </p:nvGrpSpPr>
          <p:grpSpPr>
            <a:xfrm>
              <a:off x="2248385" y="966625"/>
              <a:ext cx="673200" cy="2985825"/>
              <a:chOff x="2248385" y="814225"/>
              <a:chExt cx="673200" cy="2985825"/>
            </a:xfrm>
          </p:grpSpPr>
          <p:cxnSp>
            <p:nvCxnSpPr>
              <p:cNvPr id="822" name="Shape 822"/>
              <p:cNvCxnSpPr/>
              <p:nvPr/>
            </p:nvCxnSpPr>
            <p:spPr>
              <a:xfrm>
                <a:off x="2577125"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23" name="Shape 823"/>
              <p:cNvSpPr txBox="1"/>
              <p:nvPr/>
            </p:nvSpPr>
            <p:spPr>
              <a:xfrm>
                <a:off x="224838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n+1</a:t>
                </a:r>
              </a:p>
            </p:txBody>
          </p:sp>
        </p:grpSp>
        <p:grpSp>
          <p:nvGrpSpPr>
            <p:cNvPr id="824" name="Shape 824"/>
            <p:cNvGrpSpPr/>
            <p:nvPr/>
          </p:nvGrpSpPr>
          <p:grpSpPr>
            <a:xfrm>
              <a:off x="743150" y="1402100"/>
              <a:ext cx="1725300" cy="244200"/>
              <a:chOff x="743150" y="944900"/>
              <a:chExt cx="1725300" cy="244200"/>
            </a:xfrm>
          </p:grpSpPr>
          <p:cxnSp>
            <p:nvCxnSpPr>
              <p:cNvPr id="825" name="Shape 825"/>
              <p:cNvCxnSpPr/>
              <p:nvPr/>
            </p:nvCxnSpPr>
            <p:spPr>
              <a:xfrm>
                <a:off x="743150" y="962875"/>
                <a:ext cx="1725300" cy="0"/>
              </a:xfrm>
              <a:prstGeom prst="straightConnector1">
                <a:avLst/>
              </a:prstGeom>
              <a:noFill/>
              <a:ln cap="flat" cmpd="sng" w="9525">
                <a:solidFill>
                  <a:srgbClr val="FFFFFF"/>
                </a:solidFill>
                <a:prstDash val="solid"/>
                <a:round/>
                <a:headEnd len="lg" w="lg" type="triangle"/>
                <a:tailEnd len="lg" w="lg" type="triangle"/>
              </a:ln>
            </p:spPr>
          </p:cxnSp>
          <p:sp>
            <p:nvSpPr>
              <p:cNvPr id="826" name="Shape 826"/>
              <p:cNvSpPr txBox="1"/>
              <p:nvPr/>
            </p:nvSpPr>
            <p:spPr>
              <a:xfrm>
                <a:off x="843400" y="944900"/>
                <a:ext cx="1479900" cy="244200"/>
              </a:xfrm>
              <a:prstGeom prst="rect">
                <a:avLst/>
              </a:prstGeom>
              <a:noFill/>
              <a:ln>
                <a:noFill/>
              </a:ln>
            </p:spPr>
            <p:txBody>
              <a:bodyPr anchorCtr="0" anchor="ctr" bIns="91425" lIns="91425" rIns="91425" tIns="91425">
                <a:noAutofit/>
              </a:bodyPr>
              <a:lstStyle/>
              <a:p>
                <a:pPr lvl="0" rtl="0" algn="ctr">
                  <a:spcBef>
                    <a:spcPts val="0"/>
                  </a:spcBef>
                  <a:buNone/>
                </a:pPr>
                <a:r>
                  <a:rPr i="1" lang="en-US" sz="1200">
                    <a:solidFill>
                      <a:srgbClr val="FFFFFF"/>
                    </a:solidFill>
                  </a:rPr>
                  <a:t>3 semaines</a:t>
                </a:r>
              </a:p>
            </p:txBody>
          </p:sp>
        </p:grpSp>
      </p:gr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grpSp>
        <p:nvGrpSpPr>
          <p:cNvPr id="832" name="Shape 832"/>
          <p:cNvGrpSpPr/>
          <p:nvPr/>
        </p:nvGrpSpPr>
        <p:grpSpPr>
          <a:xfrm>
            <a:off x="405325" y="1195225"/>
            <a:ext cx="8579950" cy="2985825"/>
            <a:chOff x="405325" y="966625"/>
            <a:chExt cx="8579950" cy="2985825"/>
          </a:xfrm>
        </p:grpSpPr>
        <p:grpSp>
          <p:nvGrpSpPr>
            <p:cNvPr id="833" name="Shape 833"/>
            <p:cNvGrpSpPr/>
            <p:nvPr/>
          </p:nvGrpSpPr>
          <p:grpSpPr>
            <a:xfrm>
              <a:off x="405325" y="966625"/>
              <a:ext cx="458700" cy="2985825"/>
              <a:chOff x="405325" y="814225"/>
              <a:chExt cx="458700" cy="2985825"/>
            </a:xfrm>
          </p:grpSpPr>
          <p:cxnSp>
            <p:nvCxnSpPr>
              <p:cNvPr id="834" name="Shape 834"/>
              <p:cNvCxnSpPr/>
              <p:nvPr/>
            </p:nvCxnSpPr>
            <p:spPr>
              <a:xfrm>
                <a:off x="634675"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35" name="Shape 835"/>
              <p:cNvSpPr txBox="1"/>
              <p:nvPr/>
            </p:nvSpPr>
            <p:spPr>
              <a:xfrm>
                <a:off x="405325" y="814225"/>
                <a:ext cx="4587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a:t>
                </a:r>
              </a:p>
            </p:txBody>
          </p:sp>
        </p:grpSp>
        <p:grpSp>
          <p:nvGrpSpPr>
            <p:cNvPr id="836" name="Shape 836"/>
            <p:cNvGrpSpPr/>
            <p:nvPr/>
          </p:nvGrpSpPr>
          <p:grpSpPr>
            <a:xfrm>
              <a:off x="4349675" y="966625"/>
              <a:ext cx="673200" cy="2985825"/>
              <a:chOff x="4273475" y="814225"/>
              <a:chExt cx="673200" cy="2985825"/>
            </a:xfrm>
          </p:grpSpPr>
          <p:cxnSp>
            <p:nvCxnSpPr>
              <p:cNvPr id="837" name="Shape 837"/>
              <p:cNvCxnSpPr/>
              <p:nvPr/>
            </p:nvCxnSpPr>
            <p:spPr>
              <a:xfrm>
                <a:off x="4527360"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38" name="Shape 838"/>
              <p:cNvSpPr txBox="1"/>
              <p:nvPr/>
            </p:nvSpPr>
            <p:spPr>
              <a:xfrm>
                <a:off x="427347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n+2</a:t>
                </a:r>
              </a:p>
            </p:txBody>
          </p:sp>
        </p:grpSp>
        <p:grpSp>
          <p:nvGrpSpPr>
            <p:cNvPr id="839" name="Shape 839"/>
            <p:cNvGrpSpPr/>
            <p:nvPr/>
          </p:nvGrpSpPr>
          <p:grpSpPr>
            <a:xfrm>
              <a:off x="8312075" y="966625"/>
              <a:ext cx="673200" cy="2985825"/>
              <a:chOff x="8312075" y="814225"/>
              <a:chExt cx="673200" cy="2985825"/>
            </a:xfrm>
          </p:grpSpPr>
          <p:cxnSp>
            <p:nvCxnSpPr>
              <p:cNvPr id="840" name="Shape 840"/>
              <p:cNvCxnSpPr/>
              <p:nvPr/>
            </p:nvCxnSpPr>
            <p:spPr>
              <a:xfrm>
                <a:off x="8642160"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41" name="Shape 841"/>
              <p:cNvSpPr txBox="1"/>
              <p:nvPr/>
            </p:nvSpPr>
            <p:spPr>
              <a:xfrm>
                <a:off x="831207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n+4</a:t>
                </a:r>
              </a:p>
            </p:txBody>
          </p:sp>
        </p:grpSp>
        <p:grpSp>
          <p:nvGrpSpPr>
            <p:cNvPr id="842" name="Shape 842"/>
            <p:cNvGrpSpPr/>
            <p:nvPr/>
          </p:nvGrpSpPr>
          <p:grpSpPr>
            <a:xfrm>
              <a:off x="6254675" y="966625"/>
              <a:ext cx="673200" cy="2985825"/>
              <a:chOff x="6254675" y="814225"/>
              <a:chExt cx="673200" cy="2985825"/>
            </a:xfrm>
          </p:grpSpPr>
          <p:cxnSp>
            <p:nvCxnSpPr>
              <p:cNvPr id="843" name="Shape 843"/>
              <p:cNvCxnSpPr/>
              <p:nvPr/>
            </p:nvCxnSpPr>
            <p:spPr>
              <a:xfrm>
                <a:off x="6602801"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44" name="Shape 844"/>
              <p:cNvSpPr txBox="1"/>
              <p:nvPr/>
            </p:nvSpPr>
            <p:spPr>
              <a:xfrm>
                <a:off x="625467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n+3</a:t>
                </a:r>
              </a:p>
            </p:txBody>
          </p:sp>
        </p:grpSp>
        <p:grpSp>
          <p:nvGrpSpPr>
            <p:cNvPr id="845" name="Shape 845"/>
            <p:cNvGrpSpPr/>
            <p:nvPr/>
          </p:nvGrpSpPr>
          <p:grpSpPr>
            <a:xfrm>
              <a:off x="2248385" y="966625"/>
              <a:ext cx="673200" cy="2985825"/>
              <a:chOff x="2248385" y="814225"/>
              <a:chExt cx="673200" cy="2985825"/>
            </a:xfrm>
          </p:grpSpPr>
          <p:cxnSp>
            <p:nvCxnSpPr>
              <p:cNvPr id="846" name="Shape 846"/>
              <p:cNvCxnSpPr/>
              <p:nvPr/>
            </p:nvCxnSpPr>
            <p:spPr>
              <a:xfrm>
                <a:off x="2577125" y="1176250"/>
                <a:ext cx="0" cy="2623800"/>
              </a:xfrm>
              <a:prstGeom prst="straightConnector1">
                <a:avLst/>
              </a:prstGeom>
              <a:noFill/>
              <a:ln cap="flat" cmpd="sng" w="38100">
                <a:solidFill>
                  <a:srgbClr val="FFFFFF"/>
                </a:solidFill>
                <a:prstDash val="dash"/>
                <a:round/>
                <a:headEnd len="lg" w="lg" type="none"/>
                <a:tailEnd len="lg" w="lg" type="none"/>
              </a:ln>
            </p:spPr>
          </p:cxnSp>
          <p:sp>
            <p:nvSpPr>
              <p:cNvPr id="847" name="Shape 847"/>
              <p:cNvSpPr txBox="1"/>
              <p:nvPr/>
            </p:nvSpPr>
            <p:spPr>
              <a:xfrm>
                <a:off x="2248385" y="814225"/>
                <a:ext cx="673200" cy="2442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rPr>
                  <a:t>it n+1</a:t>
                </a:r>
              </a:p>
            </p:txBody>
          </p:sp>
        </p:grpSp>
        <p:grpSp>
          <p:nvGrpSpPr>
            <p:cNvPr id="848" name="Shape 848"/>
            <p:cNvGrpSpPr/>
            <p:nvPr/>
          </p:nvGrpSpPr>
          <p:grpSpPr>
            <a:xfrm>
              <a:off x="743150" y="1402100"/>
              <a:ext cx="1725300" cy="244200"/>
              <a:chOff x="743150" y="944900"/>
              <a:chExt cx="1725300" cy="244200"/>
            </a:xfrm>
          </p:grpSpPr>
          <p:cxnSp>
            <p:nvCxnSpPr>
              <p:cNvPr id="849" name="Shape 849"/>
              <p:cNvCxnSpPr/>
              <p:nvPr/>
            </p:nvCxnSpPr>
            <p:spPr>
              <a:xfrm>
                <a:off x="743150" y="962875"/>
                <a:ext cx="1725300" cy="0"/>
              </a:xfrm>
              <a:prstGeom prst="straightConnector1">
                <a:avLst/>
              </a:prstGeom>
              <a:noFill/>
              <a:ln cap="flat" cmpd="sng" w="9525">
                <a:solidFill>
                  <a:srgbClr val="FFFFFF"/>
                </a:solidFill>
                <a:prstDash val="solid"/>
                <a:round/>
                <a:headEnd len="lg" w="lg" type="triangle"/>
                <a:tailEnd len="lg" w="lg" type="triangle"/>
              </a:ln>
            </p:spPr>
          </p:cxnSp>
          <p:sp>
            <p:nvSpPr>
              <p:cNvPr id="850" name="Shape 850"/>
              <p:cNvSpPr txBox="1"/>
              <p:nvPr/>
            </p:nvSpPr>
            <p:spPr>
              <a:xfrm>
                <a:off x="843400" y="944900"/>
                <a:ext cx="1479900" cy="244200"/>
              </a:xfrm>
              <a:prstGeom prst="rect">
                <a:avLst/>
              </a:prstGeom>
              <a:noFill/>
              <a:ln>
                <a:noFill/>
              </a:ln>
            </p:spPr>
            <p:txBody>
              <a:bodyPr anchorCtr="0" anchor="ctr" bIns="91425" lIns="91425" rIns="91425" tIns="91425">
                <a:noAutofit/>
              </a:bodyPr>
              <a:lstStyle/>
              <a:p>
                <a:pPr lvl="0" rtl="0" algn="ctr">
                  <a:spcBef>
                    <a:spcPts val="0"/>
                  </a:spcBef>
                  <a:buNone/>
                </a:pPr>
                <a:r>
                  <a:rPr i="1" lang="en-US" sz="1200">
                    <a:solidFill>
                      <a:srgbClr val="FFFFFF"/>
                    </a:solidFill>
                  </a:rPr>
                  <a:t>3 semaines</a:t>
                </a:r>
              </a:p>
            </p:txBody>
          </p:sp>
        </p:grpSp>
      </p:grpSp>
      <p:grpSp>
        <p:nvGrpSpPr>
          <p:cNvPr id="851" name="Shape 851"/>
          <p:cNvGrpSpPr/>
          <p:nvPr/>
        </p:nvGrpSpPr>
        <p:grpSpPr>
          <a:xfrm>
            <a:off x="64800" y="2850035"/>
            <a:ext cx="8640000" cy="1574772"/>
            <a:chOff x="45" y="2427"/>
            <a:chExt cx="6000" cy="1457"/>
          </a:xfrm>
        </p:grpSpPr>
        <p:sp>
          <p:nvSpPr>
            <p:cNvPr id="852" name="Shape 852"/>
            <p:cNvSpPr/>
            <p:nvPr/>
          </p:nvSpPr>
          <p:spPr>
            <a:xfrm>
              <a:off x="44" y="2427"/>
              <a:ext cx="6000" cy="600"/>
            </a:xfrm>
            <a:prstGeom prst="rect">
              <a:avLst/>
            </a:prstGeom>
            <a:solidFill>
              <a:srgbClr val="99CCFF">
                <a:alpha val="29800"/>
              </a:srgbClr>
            </a:solidFill>
            <a:ln cap="flat" cmpd="sng" w="19075">
              <a:solidFill>
                <a:srgbClr val="99CCFF"/>
              </a:solidFill>
              <a:prstDash val="dot"/>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53" name="Shape 853"/>
            <p:cNvSpPr/>
            <p:nvPr/>
          </p:nvSpPr>
          <p:spPr>
            <a:xfrm>
              <a:off x="44" y="2971"/>
              <a:ext cx="300" cy="900"/>
            </a:xfrm>
            <a:custGeom>
              <a:pathLst>
                <a:path extrusionOk="0" h="120000" w="120000">
                  <a:moveTo>
                    <a:pt x="0" y="0"/>
                  </a:moveTo>
                  <a:cubicBezTo>
                    <a:pt x="0" y="119970"/>
                    <a:pt x="119900" y="95976"/>
                    <a:pt x="119900" y="95976"/>
                  </a:cubicBezTo>
                </a:path>
              </a:pathLst>
            </a:custGeom>
            <a:noFill/>
            <a:ln cap="flat" cmpd="sng" w="19075">
              <a:solidFill>
                <a:srgbClr val="99CCFF"/>
              </a:solidFill>
              <a:prstDash val="dot"/>
              <a:round/>
              <a:headEnd len="med" w="med" type="none"/>
              <a:tailEnd len="med" w="med" type="none"/>
            </a:ln>
          </p:spPr>
          <p:txBody>
            <a:bodyPr anchorCtr="0" anchor="t"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54" name="Shape 854"/>
            <p:cNvSpPr txBox="1"/>
            <p:nvPr/>
          </p:nvSpPr>
          <p:spPr>
            <a:xfrm>
              <a:off x="271" y="3584"/>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99CCFF"/>
                  </a:solidFill>
                  <a:latin typeface="Verdana"/>
                  <a:ea typeface="Verdana"/>
                  <a:cs typeface="Verdana"/>
                  <a:sym typeface="Verdana"/>
                </a:rPr>
                <a:t>legacy</a:t>
              </a:r>
            </a:p>
          </p:txBody>
        </p:sp>
      </p:grpSp>
      <p:grpSp>
        <p:nvGrpSpPr>
          <p:cNvPr id="855" name="Shape 855"/>
          <p:cNvGrpSpPr/>
          <p:nvPr/>
        </p:nvGrpSpPr>
        <p:grpSpPr>
          <a:xfrm>
            <a:off x="60472" y="947499"/>
            <a:ext cx="8644327" cy="1854560"/>
            <a:chOff x="41" y="606"/>
            <a:chExt cx="6003" cy="1717"/>
          </a:xfrm>
        </p:grpSpPr>
        <p:sp>
          <p:nvSpPr>
            <p:cNvPr id="856" name="Shape 856"/>
            <p:cNvSpPr/>
            <p:nvPr/>
          </p:nvSpPr>
          <p:spPr>
            <a:xfrm>
              <a:off x="44" y="1723"/>
              <a:ext cx="6000" cy="600"/>
            </a:xfrm>
            <a:prstGeom prst="rect">
              <a:avLst/>
            </a:prstGeom>
            <a:solidFill>
              <a:srgbClr val="E6B3B3">
                <a:alpha val="35770"/>
              </a:srgbClr>
            </a:solidFill>
            <a:ln cap="flat" cmpd="sng" w="19075">
              <a:solidFill>
                <a:srgbClr val="CC0000"/>
              </a:solidFill>
              <a:prstDash val="dot"/>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57" name="Shape 857"/>
            <p:cNvSpPr/>
            <p:nvPr/>
          </p:nvSpPr>
          <p:spPr>
            <a:xfrm>
              <a:off x="41" y="606"/>
              <a:ext cx="600" cy="1199"/>
            </a:xfrm>
            <a:custGeom>
              <a:pathLst>
                <a:path extrusionOk="0" h="120000" w="120000">
                  <a:moveTo>
                    <a:pt x="0" y="119976"/>
                  </a:moveTo>
                  <a:cubicBezTo>
                    <a:pt x="0" y="0"/>
                    <a:pt x="119900" y="23990"/>
                    <a:pt x="119900" y="23990"/>
                  </a:cubicBezTo>
                </a:path>
              </a:pathLst>
            </a:custGeom>
            <a:noFill/>
            <a:ln cap="flat" cmpd="sng" w="19075">
              <a:solidFill>
                <a:srgbClr val="CC0000"/>
              </a:solidFill>
              <a:prstDash val="dot"/>
              <a:round/>
              <a:headEnd len="med" w="med" type="none"/>
              <a:tailEnd len="med" w="med" type="none"/>
            </a:ln>
          </p:spPr>
          <p:txBody>
            <a:bodyPr anchorCtr="0" anchor="t"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58" name="Shape 858"/>
            <p:cNvSpPr txBox="1"/>
            <p:nvPr/>
          </p:nvSpPr>
          <p:spPr>
            <a:xfrm>
              <a:off x="341" y="660"/>
              <a:ext cx="1200" cy="6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CC0000"/>
                  </a:solidFill>
                  <a:latin typeface="Verdana"/>
                  <a:ea typeface="Verdana"/>
                  <a:cs typeface="Verdana"/>
                  <a:sym typeface="Verdana"/>
                </a:rPr>
                <a:t>nouvelle plateforme</a:t>
              </a:r>
            </a:p>
          </p:txBody>
        </p:sp>
      </p:grpSp>
      <p:grpSp>
        <p:nvGrpSpPr>
          <p:cNvPr id="859" name="Shape 859"/>
          <p:cNvGrpSpPr/>
          <p:nvPr/>
        </p:nvGrpSpPr>
        <p:grpSpPr>
          <a:xfrm>
            <a:off x="685439" y="2163083"/>
            <a:ext cx="1761120" cy="324033"/>
            <a:chOff x="476" y="1791"/>
            <a:chExt cx="1223" cy="300"/>
          </a:xfrm>
        </p:grpSpPr>
        <p:sp>
          <p:nvSpPr>
            <p:cNvPr id="860" name="Shape 860"/>
            <p:cNvSpPr/>
            <p:nvPr/>
          </p:nvSpPr>
          <p:spPr>
            <a:xfrm>
              <a:off x="498" y="1791"/>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61" name="Shape 861"/>
            <p:cNvSpPr txBox="1"/>
            <p:nvPr/>
          </p:nvSpPr>
          <p:spPr>
            <a:xfrm>
              <a:off x="476" y="1791"/>
              <a:ext cx="1199"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grpSp>
        <p:nvGrpSpPr>
          <p:cNvPr id="862" name="Shape 862"/>
          <p:cNvGrpSpPr/>
          <p:nvPr/>
        </p:nvGrpSpPr>
        <p:grpSpPr>
          <a:xfrm>
            <a:off x="718560" y="2457954"/>
            <a:ext cx="1728000" cy="325113"/>
            <a:chOff x="499" y="2064"/>
            <a:chExt cx="1200" cy="300"/>
          </a:xfrm>
        </p:grpSpPr>
        <p:sp>
          <p:nvSpPr>
            <p:cNvPr id="863" name="Shape 863"/>
            <p:cNvSpPr/>
            <p:nvPr/>
          </p:nvSpPr>
          <p:spPr>
            <a:xfrm>
              <a:off x="498" y="2064"/>
              <a:ext cx="12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64" name="Shape 864"/>
            <p:cNvSpPr txBox="1"/>
            <p:nvPr/>
          </p:nvSpPr>
          <p:spPr>
            <a:xfrm>
              <a:off x="658" y="2065"/>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validation</a:t>
              </a:r>
            </a:p>
          </p:txBody>
        </p:sp>
      </p:grpSp>
      <p:grpSp>
        <p:nvGrpSpPr>
          <p:cNvPr id="865" name="Shape 865"/>
          <p:cNvGrpSpPr/>
          <p:nvPr/>
        </p:nvGrpSpPr>
        <p:grpSpPr>
          <a:xfrm>
            <a:off x="2678400" y="2163083"/>
            <a:ext cx="1759680" cy="324033"/>
            <a:chOff x="1860" y="1791"/>
            <a:chExt cx="1221" cy="300"/>
          </a:xfrm>
        </p:grpSpPr>
        <p:sp>
          <p:nvSpPr>
            <p:cNvPr id="866" name="Shape 866"/>
            <p:cNvSpPr/>
            <p:nvPr/>
          </p:nvSpPr>
          <p:spPr>
            <a:xfrm>
              <a:off x="1882" y="1791"/>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67" name="Shape 867"/>
            <p:cNvSpPr txBox="1"/>
            <p:nvPr/>
          </p:nvSpPr>
          <p:spPr>
            <a:xfrm>
              <a:off x="1860" y="1791"/>
              <a:ext cx="12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grpSp>
        <p:nvGrpSpPr>
          <p:cNvPr id="868" name="Shape 868"/>
          <p:cNvGrpSpPr/>
          <p:nvPr/>
        </p:nvGrpSpPr>
        <p:grpSpPr>
          <a:xfrm>
            <a:off x="2710080" y="2457954"/>
            <a:ext cx="1728000" cy="325113"/>
            <a:chOff x="1882" y="2064"/>
            <a:chExt cx="1200" cy="300"/>
          </a:xfrm>
        </p:grpSpPr>
        <p:sp>
          <p:nvSpPr>
            <p:cNvPr id="869" name="Shape 869"/>
            <p:cNvSpPr/>
            <p:nvPr/>
          </p:nvSpPr>
          <p:spPr>
            <a:xfrm>
              <a:off x="1882" y="2064"/>
              <a:ext cx="12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70" name="Shape 870"/>
            <p:cNvSpPr txBox="1"/>
            <p:nvPr/>
          </p:nvSpPr>
          <p:spPr>
            <a:xfrm>
              <a:off x="2041" y="2065"/>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validation</a:t>
              </a:r>
            </a:p>
          </p:txBody>
        </p:sp>
      </p:grpSp>
      <p:grpSp>
        <p:nvGrpSpPr>
          <p:cNvPr id="871" name="Shape 871"/>
          <p:cNvGrpSpPr/>
          <p:nvPr/>
        </p:nvGrpSpPr>
        <p:grpSpPr>
          <a:xfrm>
            <a:off x="4671359" y="2163083"/>
            <a:ext cx="1759679" cy="324033"/>
            <a:chOff x="3243" y="1791"/>
            <a:chExt cx="1221" cy="300"/>
          </a:xfrm>
        </p:grpSpPr>
        <p:sp>
          <p:nvSpPr>
            <p:cNvPr id="872" name="Shape 872"/>
            <p:cNvSpPr/>
            <p:nvPr/>
          </p:nvSpPr>
          <p:spPr>
            <a:xfrm>
              <a:off x="3265" y="1791"/>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73" name="Shape 873"/>
            <p:cNvSpPr txBox="1"/>
            <p:nvPr/>
          </p:nvSpPr>
          <p:spPr>
            <a:xfrm>
              <a:off x="3243" y="1791"/>
              <a:ext cx="12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grpSp>
        <p:nvGrpSpPr>
          <p:cNvPr id="874" name="Shape 874"/>
          <p:cNvGrpSpPr/>
          <p:nvPr/>
        </p:nvGrpSpPr>
        <p:grpSpPr>
          <a:xfrm>
            <a:off x="4703039" y="2457954"/>
            <a:ext cx="1728000" cy="325113"/>
            <a:chOff x="3265" y="2064"/>
            <a:chExt cx="1200" cy="300"/>
          </a:xfrm>
        </p:grpSpPr>
        <p:sp>
          <p:nvSpPr>
            <p:cNvPr id="875" name="Shape 875"/>
            <p:cNvSpPr/>
            <p:nvPr/>
          </p:nvSpPr>
          <p:spPr>
            <a:xfrm>
              <a:off x="3265" y="2064"/>
              <a:ext cx="12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76" name="Shape 876"/>
            <p:cNvSpPr txBox="1"/>
            <p:nvPr/>
          </p:nvSpPr>
          <p:spPr>
            <a:xfrm>
              <a:off x="3425" y="2065"/>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validation</a:t>
              </a:r>
            </a:p>
          </p:txBody>
        </p:sp>
      </p:grpSp>
      <p:grpSp>
        <p:nvGrpSpPr>
          <p:cNvPr id="877" name="Shape 877"/>
          <p:cNvGrpSpPr/>
          <p:nvPr/>
        </p:nvGrpSpPr>
        <p:grpSpPr>
          <a:xfrm>
            <a:off x="6662880" y="2163083"/>
            <a:ext cx="1759680" cy="324033"/>
            <a:chOff x="4627" y="1791"/>
            <a:chExt cx="1221" cy="300"/>
          </a:xfrm>
        </p:grpSpPr>
        <p:sp>
          <p:nvSpPr>
            <p:cNvPr id="878" name="Shape 878"/>
            <p:cNvSpPr/>
            <p:nvPr/>
          </p:nvSpPr>
          <p:spPr>
            <a:xfrm>
              <a:off x="4649" y="1791"/>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79" name="Shape 879"/>
            <p:cNvSpPr txBox="1"/>
            <p:nvPr/>
          </p:nvSpPr>
          <p:spPr>
            <a:xfrm>
              <a:off x="4627" y="1791"/>
              <a:ext cx="12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grpSp>
        <p:nvGrpSpPr>
          <p:cNvPr id="880" name="Shape 880"/>
          <p:cNvGrpSpPr/>
          <p:nvPr/>
        </p:nvGrpSpPr>
        <p:grpSpPr>
          <a:xfrm>
            <a:off x="6694560" y="2457954"/>
            <a:ext cx="1728000" cy="325113"/>
            <a:chOff x="4649" y="2064"/>
            <a:chExt cx="1200" cy="300"/>
          </a:xfrm>
        </p:grpSpPr>
        <p:sp>
          <p:nvSpPr>
            <p:cNvPr id="881" name="Shape 881"/>
            <p:cNvSpPr/>
            <p:nvPr/>
          </p:nvSpPr>
          <p:spPr>
            <a:xfrm>
              <a:off x="4649" y="2064"/>
              <a:ext cx="12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82" name="Shape 882"/>
            <p:cNvSpPr txBox="1"/>
            <p:nvPr/>
          </p:nvSpPr>
          <p:spPr>
            <a:xfrm>
              <a:off x="4808" y="2065"/>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validation</a:t>
              </a:r>
            </a:p>
          </p:txBody>
        </p:sp>
      </p:grpSp>
      <p:grpSp>
        <p:nvGrpSpPr>
          <p:cNvPr id="883" name="Shape 883"/>
          <p:cNvGrpSpPr/>
          <p:nvPr/>
        </p:nvGrpSpPr>
        <p:grpSpPr>
          <a:xfrm>
            <a:off x="685439" y="2996931"/>
            <a:ext cx="1761120" cy="324033"/>
            <a:chOff x="476" y="2563"/>
            <a:chExt cx="1223" cy="300"/>
          </a:xfrm>
        </p:grpSpPr>
        <p:sp>
          <p:nvSpPr>
            <p:cNvPr id="884" name="Shape 884"/>
            <p:cNvSpPr/>
            <p:nvPr/>
          </p:nvSpPr>
          <p:spPr>
            <a:xfrm>
              <a:off x="498" y="2563"/>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85" name="Shape 885"/>
            <p:cNvSpPr txBox="1"/>
            <p:nvPr/>
          </p:nvSpPr>
          <p:spPr>
            <a:xfrm>
              <a:off x="476" y="2563"/>
              <a:ext cx="1199"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grpSp>
        <p:nvGrpSpPr>
          <p:cNvPr id="886" name="Shape 886"/>
          <p:cNvGrpSpPr/>
          <p:nvPr/>
        </p:nvGrpSpPr>
        <p:grpSpPr>
          <a:xfrm>
            <a:off x="4703040" y="2996931"/>
            <a:ext cx="3908160" cy="324033"/>
            <a:chOff x="3265" y="2563"/>
            <a:chExt cx="2714" cy="300"/>
          </a:xfrm>
        </p:grpSpPr>
        <p:sp>
          <p:nvSpPr>
            <p:cNvPr id="887" name="Shape 887"/>
            <p:cNvSpPr/>
            <p:nvPr/>
          </p:nvSpPr>
          <p:spPr>
            <a:xfrm>
              <a:off x="3265" y="2563"/>
              <a:ext cx="9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88" name="Shape 888"/>
            <p:cNvSpPr/>
            <p:nvPr/>
          </p:nvSpPr>
          <p:spPr>
            <a:xfrm>
              <a:off x="4173" y="2563"/>
              <a:ext cx="9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89" name="Shape 889"/>
            <p:cNvSpPr/>
            <p:nvPr/>
          </p:nvSpPr>
          <p:spPr>
            <a:xfrm>
              <a:off x="5080" y="2563"/>
              <a:ext cx="900" cy="300"/>
            </a:xfrm>
            <a:prstGeom prst="rect">
              <a:avLst/>
            </a:prstGeom>
            <a:solidFill>
              <a:srgbClr val="0066FF"/>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90" name="Shape 890"/>
            <p:cNvSpPr txBox="1"/>
            <p:nvPr/>
          </p:nvSpPr>
          <p:spPr>
            <a:xfrm>
              <a:off x="3265" y="2563"/>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non reg</a:t>
              </a:r>
            </a:p>
          </p:txBody>
        </p:sp>
        <p:sp>
          <p:nvSpPr>
            <p:cNvPr id="891" name="Shape 891"/>
            <p:cNvSpPr txBox="1"/>
            <p:nvPr/>
          </p:nvSpPr>
          <p:spPr>
            <a:xfrm>
              <a:off x="4150" y="2563"/>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uat</a:t>
              </a:r>
            </a:p>
          </p:txBody>
        </p:sp>
        <p:sp>
          <p:nvSpPr>
            <p:cNvPr id="892" name="Shape 892"/>
            <p:cNvSpPr txBox="1"/>
            <p:nvPr/>
          </p:nvSpPr>
          <p:spPr>
            <a:xfrm>
              <a:off x="5080" y="2563"/>
              <a:ext cx="9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certif</a:t>
              </a:r>
            </a:p>
          </p:txBody>
        </p:sp>
      </p:grpSp>
      <p:grpSp>
        <p:nvGrpSpPr>
          <p:cNvPr id="893" name="Shape 893"/>
          <p:cNvGrpSpPr/>
          <p:nvPr/>
        </p:nvGrpSpPr>
        <p:grpSpPr>
          <a:xfrm>
            <a:off x="2678400" y="2996931"/>
            <a:ext cx="1759680" cy="324033"/>
            <a:chOff x="1860" y="2563"/>
            <a:chExt cx="1221" cy="300"/>
          </a:xfrm>
        </p:grpSpPr>
        <p:sp>
          <p:nvSpPr>
            <p:cNvPr id="894" name="Shape 894"/>
            <p:cNvSpPr/>
            <p:nvPr/>
          </p:nvSpPr>
          <p:spPr>
            <a:xfrm>
              <a:off x="1882" y="2563"/>
              <a:ext cx="1200" cy="300"/>
            </a:xfrm>
            <a:prstGeom prst="rect">
              <a:avLst/>
            </a:prstGeom>
            <a:solidFill>
              <a:srgbClr val="00CC33"/>
            </a:solidFill>
            <a:ln cap="flat" cmpd="sng" w="9525">
              <a:solidFill>
                <a:srgbClr val="3465A4">
                  <a:alpha val="0"/>
                </a:srgbClr>
              </a:solidFill>
              <a:prstDash val="solid"/>
              <a:round/>
              <a:headEnd len="med" w="med" type="none"/>
              <a:tailEnd len="med" w="med" type="none"/>
            </a:ln>
          </p:spPr>
          <p:txBody>
            <a:bodyPr anchorCtr="0" anchor="ctr" bIns="39550" lIns="79125" rIns="79125" tIns="39550">
              <a:noAutofit/>
            </a:bodyPr>
            <a:lstStyle/>
            <a:p>
              <a:pPr indent="0" lvl="0" marL="0" marR="0" rtl="0" algn="l">
                <a:spcBef>
                  <a:spcPts val="0"/>
                </a:spcBef>
                <a:buNone/>
              </a:pPr>
              <a:r>
                <a:t/>
              </a:r>
              <a:endParaRPr sz="1600">
                <a:solidFill>
                  <a:schemeClr val="dk1"/>
                </a:solidFill>
                <a:latin typeface="Arial"/>
                <a:ea typeface="Arial"/>
                <a:cs typeface="Arial"/>
                <a:sym typeface="Arial"/>
              </a:endParaRPr>
            </a:p>
          </p:txBody>
        </p:sp>
        <p:sp>
          <p:nvSpPr>
            <p:cNvPr id="895" name="Shape 895"/>
            <p:cNvSpPr txBox="1"/>
            <p:nvPr/>
          </p:nvSpPr>
          <p:spPr>
            <a:xfrm>
              <a:off x="1860" y="2563"/>
              <a:ext cx="1200" cy="300"/>
            </a:xfrm>
            <a:prstGeom prst="rect">
              <a:avLst/>
            </a:prstGeom>
            <a:noFill/>
            <a:ln>
              <a:noFill/>
            </a:ln>
          </p:spPr>
          <p:txBody>
            <a:bodyPr anchorCtr="0" anchor="t" bIns="38950" lIns="77875" rIns="77875" tIns="42850">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development</a:t>
              </a:r>
            </a:p>
          </p:txBody>
        </p:sp>
      </p:grpSp>
      <p:cxnSp>
        <p:nvCxnSpPr>
          <p:cNvPr id="896" name="Shape 896"/>
          <p:cNvCxnSpPr/>
          <p:nvPr/>
        </p:nvCxnSpPr>
        <p:spPr>
          <a:xfrm flipH="1" rot="-5400000">
            <a:off x="8477909" y="4020957"/>
            <a:ext cx="384600" cy="164100"/>
          </a:xfrm>
          <a:prstGeom prst="curvedConnector3">
            <a:avLst>
              <a:gd fmla="val 0" name="adj1"/>
            </a:avLst>
          </a:prstGeom>
          <a:noFill/>
          <a:ln cap="flat" cmpd="sng" w="9525">
            <a:solidFill>
              <a:srgbClr val="000000"/>
            </a:solidFill>
            <a:prstDash val="dot"/>
            <a:round/>
            <a:headEnd len="med" w="med" type="none"/>
            <a:tailEnd len="lg" w="lg" type="triangle"/>
          </a:ln>
        </p:spPr>
      </p:cxnSp>
      <p:sp>
        <p:nvSpPr>
          <p:cNvPr id="897" name="Shape 897"/>
          <p:cNvSpPr txBox="1"/>
          <p:nvPr>
            <p:ph type="title"/>
          </p:nvPr>
        </p:nvSpPr>
        <p:spPr>
          <a:xfrm>
            <a:off x="155100" y="51175"/>
            <a:ext cx="8878800" cy="967500"/>
          </a:xfrm>
          <a:prstGeom prst="rect">
            <a:avLst/>
          </a:prstGeom>
        </p:spPr>
        <p:txBody>
          <a:bodyPr anchorCtr="0" anchor="ctr" bIns="34275" lIns="34275" rIns="34275" tIns="34275">
            <a:noAutofit/>
          </a:bodyPr>
          <a:lstStyle/>
          <a:p>
            <a:pPr lvl="0" rtl="0">
              <a:spcBef>
                <a:spcPts val="0"/>
              </a:spcBef>
              <a:buNone/>
            </a:pPr>
            <a:r>
              <a:rPr lang="en-US"/>
              <a:t>Nouvelle plateforme + </a:t>
            </a:r>
            <a:r>
              <a:rPr i="1" lang="en-US"/>
              <a:t>legacy</a:t>
            </a:r>
          </a:p>
        </p:txBody>
      </p:sp>
      <p:sp>
        <p:nvSpPr>
          <p:cNvPr id="898" name="Shape 898"/>
          <p:cNvSpPr txBox="1"/>
          <p:nvPr>
            <p:ph idx="12" type="sldNum"/>
          </p:nvPr>
        </p:nvSpPr>
        <p:spPr>
          <a:xfrm>
            <a:off x="4483474" y="4882300"/>
            <a:ext cx="1878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pic>
        <p:nvPicPr>
          <p:cNvPr id="899" name="Shape 899"/>
          <p:cNvPicPr preferRelativeResize="0"/>
          <p:nvPr/>
        </p:nvPicPr>
        <p:blipFill>
          <a:blip r:embed="rId3">
            <a:alphaModFix/>
          </a:blip>
          <a:stretch>
            <a:fillRect/>
          </a:stretch>
        </p:blipFill>
        <p:spPr>
          <a:xfrm>
            <a:off x="2222999" y="1195221"/>
            <a:ext cx="714550" cy="322978"/>
          </a:xfrm>
          <a:prstGeom prst="rect">
            <a:avLst/>
          </a:prstGeom>
          <a:noFill/>
          <a:ln>
            <a:noFill/>
          </a:ln>
        </p:spPr>
      </p:pic>
      <p:pic>
        <p:nvPicPr>
          <p:cNvPr id="900" name="Shape 900"/>
          <p:cNvPicPr preferRelativeResize="0"/>
          <p:nvPr/>
        </p:nvPicPr>
        <p:blipFill>
          <a:blip r:embed="rId3">
            <a:alphaModFix/>
          </a:blip>
          <a:stretch>
            <a:fillRect/>
          </a:stretch>
        </p:blipFill>
        <p:spPr>
          <a:xfrm>
            <a:off x="4386218" y="1162910"/>
            <a:ext cx="714550" cy="322978"/>
          </a:xfrm>
          <a:prstGeom prst="rect">
            <a:avLst/>
          </a:prstGeom>
          <a:noFill/>
          <a:ln>
            <a:noFill/>
          </a:ln>
        </p:spPr>
      </p:pic>
      <p:pic>
        <p:nvPicPr>
          <p:cNvPr id="901" name="Shape 901"/>
          <p:cNvPicPr preferRelativeResize="0"/>
          <p:nvPr/>
        </p:nvPicPr>
        <p:blipFill>
          <a:blip r:embed="rId3">
            <a:alphaModFix/>
          </a:blip>
          <a:stretch>
            <a:fillRect/>
          </a:stretch>
        </p:blipFill>
        <p:spPr>
          <a:xfrm>
            <a:off x="6261599" y="1195221"/>
            <a:ext cx="714550" cy="322978"/>
          </a:xfrm>
          <a:prstGeom prst="rect">
            <a:avLst/>
          </a:prstGeom>
          <a:noFill/>
          <a:ln>
            <a:noFill/>
          </a:ln>
        </p:spPr>
      </p:pic>
      <p:pic>
        <p:nvPicPr>
          <p:cNvPr id="902" name="Shape 902"/>
          <p:cNvPicPr preferRelativeResize="0"/>
          <p:nvPr/>
        </p:nvPicPr>
        <p:blipFill>
          <a:blip r:embed="rId3">
            <a:alphaModFix/>
          </a:blip>
          <a:stretch>
            <a:fillRect/>
          </a:stretch>
        </p:blipFill>
        <p:spPr>
          <a:xfrm>
            <a:off x="8330999" y="1144346"/>
            <a:ext cx="714550" cy="322978"/>
          </a:xfrm>
          <a:prstGeom prst="rect">
            <a:avLst/>
          </a:prstGeom>
          <a:noFill/>
          <a:ln>
            <a:noFill/>
          </a:ln>
        </p:spPr>
      </p:pic>
      <p:pic>
        <p:nvPicPr>
          <p:cNvPr id="903" name="Shape 903"/>
          <p:cNvPicPr preferRelativeResize="0"/>
          <p:nvPr/>
        </p:nvPicPr>
        <p:blipFill>
          <a:blip r:embed="rId4">
            <a:alphaModFix/>
          </a:blip>
          <a:stretch>
            <a:fillRect/>
          </a:stretch>
        </p:blipFill>
        <p:spPr>
          <a:xfrm>
            <a:off x="7937987" y="1118489"/>
            <a:ext cx="393012" cy="454850"/>
          </a:xfrm>
          <a:prstGeom prst="rect">
            <a:avLst/>
          </a:prstGeom>
          <a:noFill/>
          <a:ln>
            <a:noFill/>
          </a:ln>
        </p:spPr>
      </p:pic>
      <p:pic>
        <p:nvPicPr>
          <p:cNvPr id="904" name="Shape 904"/>
          <p:cNvPicPr preferRelativeResize="0"/>
          <p:nvPr/>
        </p:nvPicPr>
        <p:blipFill>
          <a:blip r:embed="rId5">
            <a:alphaModFix/>
          </a:blip>
          <a:stretch>
            <a:fillRect/>
          </a:stretch>
        </p:blipFill>
        <p:spPr>
          <a:xfrm>
            <a:off x="4603260" y="4089905"/>
            <a:ext cx="525038" cy="512924"/>
          </a:xfrm>
          <a:prstGeom prst="rect">
            <a:avLst/>
          </a:prstGeom>
          <a:noFill/>
          <a:ln>
            <a:noFill/>
          </a:ln>
        </p:spPr>
      </p:pic>
      <p:pic>
        <p:nvPicPr>
          <p:cNvPr id="905" name="Shape 905"/>
          <p:cNvPicPr preferRelativeResize="0"/>
          <p:nvPr/>
        </p:nvPicPr>
        <p:blipFill>
          <a:blip r:embed="rId6">
            <a:alphaModFix/>
          </a:blip>
          <a:stretch>
            <a:fillRect/>
          </a:stretch>
        </p:blipFill>
        <p:spPr>
          <a:xfrm>
            <a:off x="2385593" y="4092847"/>
            <a:ext cx="393000" cy="410684"/>
          </a:xfrm>
          <a:prstGeom prst="rect">
            <a:avLst/>
          </a:prstGeom>
          <a:noFill/>
          <a:ln>
            <a:noFill/>
          </a:ln>
        </p:spPr>
      </p:pic>
      <p:pic>
        <p:nvPicPr>
          <p:cNvPr id="906" name="Shape 906"/>
          <p:cNvPicPr preferRelativeResize="0"/>
          <p:nvPr/>
        </p:nvPicPr>
        <p:blipFill>
          <a:blip r:embed="rId6">
            <a:alphaModFix/>
          </a:blip>
          <a:stretch>
            <a:fillRect/>
          </a:stretch>
        </p:blipFill>
        <p:spPr>
          <a:xfrm>
            <a:off x="4210244" y="4092847"/>
            <a:ext cx="393000" cy="410684"/>
          </a:xfrm>
          <a:prstGeom prst="rect">
            <a:avLst/>
          </a:prstGeom>
          <a:noFill/>
          <a:ln>
            <a:noFill/>
          </a:ln>
        </p:spPr>
      </p:pic>
      <p:pic>
        <p:nvPicPr>
          <p:cNvPr id="907" name="Shape 907"/>
          <p:cNvPicPr preferRelativeResize="0"/>
          <p:nvPr/>
        </p:nvPicPr>
        <p:blipFill>
          <a:blip r:embed="rId6">
            <a:alphaModFix/>
          </a:blip>
          <a:stretch>
            <a:fillRect/>
          </a:stretch>
        </p:blipFill>
        <p:spPr>
          <a:xfrm>
            <a:off x="6401895" y="4092847"/>
            <a:ext cx="393000" cy="410684"/>
          </a:xfrm>
          <a:prstGeom prst="rect">
            <a:avLst/>
          </a:prstGeom>
          <a:noFill/>
          <a:ln>
            <a:noFill/>
          </a:ln>
        </p:spPr>
      </p:pic>
      <p:pic>
        <p:nvPicPr>
          <p:cNvPr id="908" name="Shape 908"/>
          <p:cNvPicPr preferRelativeResize="0"/>
          <p:nvPr/>
        </p:nvPicPr>
        <p:blipFill>
          <a:blip r:embed="rId6">
            <a:alphaModFix/>
          </a:blip>
          <a:stretch>
            <a:fillRect/>
          </a:stretch>
        </p:blipFill>
        <p:spPr>
          <a:xfrm>
            <a:off x="8445992" y="4092847"/>
            <a:ext cx="393000" cy="410684"/>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3" name="Shape 913"/>
        <p:cNvGrpSpPr/>
        <p:nvPr/>
      </p:nvGrpSpPr>
      <p:grpSpPr>
        <a:xfrm>
          <a:off x="0" y="0"/>
          <a:ext cx="0" cy="0"/>
          <a:chOff x="0" y="0"/>
          <a:chExt cx="0" cy="0"/>
        </a:xfrm>
      </p:grpSpPr>
      <p:grpSp>
        <p:nvGrpSpPr>
          <p:cNvPr id="914" name="Shape 914"/>
          <p:cNvGrpSpPr/>
          <p:nvPr/>
        </p:nvGrpSpPr>
        <p:grpSpPr>
          <a:xfrm>
            <a:off x="1095300" y="381275"/>
            <a:ext cx="6953400" cy="4245300"/>
            <a:chOff x="1605800" y="542825"/>
            <a:chExt cx="6953400" cy="4245300"/>
          </a:xfrm>
        </p:grpSpPr>
        <p:pic>
          <p:nvPicPr>
            <p:cNvPr id="915" name="Shape 915"/>
            <p:cNvPicPr preferRelativeResize="0"/>
            <p:nvPr/>
          </p:nvPicPr>
          <p:blipFill rotWithShape="1">
            <a:blip r:embed="rId3">
              <a:alphaModFix/>
            </a:blip>
            <a:srcRect b="0" l="0" r="0" t="0"/>
            <a:stretch/>
          </p:blipFill>
          <p:spPr>
            <a:xfrm>
              <a:off x="1605800" y="542825"/>
              <a:ext cx="6953400" cy="4245300"/>
            </a:xfrm>
            <a:prstGeom prst="rect">
              <a:avLst/>
            </a:prstGeom>
            <a:noFill/>
            <a:ln>
              <a:noFill/>
            </a:ln>
          </p:spPr>
        </p:pic>
        <p:sp>
          <p:nvSpPr>
            <p:cNvPr id="916" name="Shape 916"/>
            <p:cNvSpPr/>
            <p:nvPr/>
          </p:nvSpPr>
          <p:spPr>
            <a:xfrm>
              <a:off x="5605949" y="651323"/>
              <a:ext cx="2850627" cy="1111525"/>
            </a:xfrm>
            <a:prstGeom prst="rect">
              <a:avLst/>
            </a:prstGeom>
          </p:spPr>
          <p:txBody>
            <a:bodyPr>
              <a:prstTxWarp prst="textPlain"/>
            </a:bodyPr>
            <a:lstStyle/>
            <a:p>
              <a:pPr lvl="0" algn="ctr"/>
              <a:r>
                <a:rPr b="1" i="0">
                  <a:ln cap="flat" cmpd="sng" w="19075">
                    <a:solidFill>
                      <a:srgbClr val="000000"/>
                    </a:solidFill>
                    <a:prstDash val="solid"/>
                    <a:miter/>
                    <a:headEnd len="med" w="med" type="none"/>
                    <a:tailEnd len="med" w="med" type="none"/>
                  </a:ln>
                  <a:solidFill>
                    <a:srgbClr val="FFFFFF"/>
                  </a:solidFill>
                  <a:latin typeface="Arial Black"/>
                </a:rPr>
                <a:t>YES!</a:t>
              </a:r>
            </a:p>
          </p:txBody>
        </p:sp>
      </p:grpSp>
      <p:sp>
        <p:nvSpPr>
          <p:cNvPr id="917" name="Shape 917"/>
          <p:cNvSpPr txBox="1"/>
          <p:nvPr>
            <p:ph idx="12" type="sldNum"/>
          </p:nvPr>
        </p:nvSpPr>
        <p:spPr>
          <a:xfrm>
            <a:off x="4483473" y="4882300"/>
            <a:ext cx="2340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sp>
        <p:nvSpPr>
          <p:cNvPr id="923" name="Shape 923"/>
          <p:cNvSpPr txBox="1"/>
          <p:nvPr>
            <p:ph type="title"/>
          </p:nvPr>
        </p:nvSpPr>
        <p:spPr>
          <a:xfrm>
            <a:off x="245575" y="51175"/>
            <a:ext cx="8795100" cy="967500"/>
          </a:xfrm>
          <a:prstGeom prst="rect">
            <a:avLst/>
          </a:prstGeom>
        </p:spPr>
        <p:txBody>
          <a:bodyPr anchorCtr="0" anchor="ctr" bIns="34275" lIns="34275" rIns="34275" tIns="34275">
            <a:noAutofit/>
          </a:bodyPr>
          <a:lstStyle/>
          <a:p>
            <a:pPr lvl="0">
              <a:spcBef>
                <a:spcPts val="0"/>
              </a:spcBef>
              <a:buNone/>
            </a:pPr>
            <a:r>
              <a:rPr lang="en-US"/>
              <a:t>Calendrier de livraisons</a:t>
            </a:r>
          </a:p>
        </p:txBody>
      </p:sp>
      <p:sp>
        <p:nvSpPr>
          <p:cNvPr id="924" name="Shape 924"/>
          <p:cNvSpPr txBox="1"/>
          <p:nvPr>
            <p:ph idx="12" type="sldNum"/>
          </p:nvPr>
        </p:nvSpPr>
        <p:spPr>
          <a:xfrm>
            <a:off x="4483472" y="4882300"/>
            <a:ext cx="269100" cy="1485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925" name="Shape 925"/>
          <p:cNvPicPr preferRelativeResize="0"/>
          <p:nvPr/>
        </p:nvPicPr>
        <p:blipFill>
          <a:blip r:embed="rId3">
            <a:alphaModFix/>
          </a:blip>
          <a:stretch>
            <a:fillRect/>
          </a:stretch>
        </p:blipFill>
        <p:spPr>
          <a:xfrm>
            <a:off x="2156912" y="1294312"/>
            <a:ext cx="4830172" cy="3220124"/>
          </a:xfrm>
          <a:prstGeom prst="rect">
            <a:avLst/>
          </a:prstGeom>
          <a:noFill/>
          <a:ln>
            <a:noFill/>
          </a:ln>
        </p:spPr>
      </p:pic>
      <p:sp>
        <p:nvSpPr>
          <p:cNvPr id="926" name="Shape 926"/>
          <p:cNvSpPr/>
          <p:nvPr/>
        </p:nvSpPr>
        <p:spPr>
          <a:xfrm>
            <a:off x="3091612" y="2120948"/>
            <a:ext cx="170400" cy="148500"/>
          </a:xfrm>
          <a:prstGeom prst="ellipse">
            <a:avLst/>
          </a:prstGeom>
          <a:no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27" name="Shape 927"/>
          <p:cNvSpPr/>
          <p:nvPr/>
        </p:nvSpPr>
        <p:spPr>
          <a:xfrm>
            <a:off x="4208764" y="2292734"/>
            <a:ext cx="170400" cy="148500"/>
          </a:xfrm>
          <a:prstGeom prst="ellipse">
            <a:avLst/>
          </a:prstGeom>
          <a:no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28" name="Shape 928"/>
          <p:cNvSpPr/>
          <p:nvPr/>
        </p:nvSpPr>
        <p:spPr>
          <a:xfrm>
            <a:off x="5332377" y="2210072"/>
            <a:ext cx="170400" cy="148500"/>
          </a:xfrm>
          <a:prstGeom prst="ellipse">
            <a:avLst/>
          </a:prstGeom>
          <a:no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29" name="Shape 929"/>
          <p:cNvSpPr/>
          <p:nvPr/>
        </p:nvSpPr>
        <p:spPr>
          <a:xfrm>
            <a:off x="6462453" y="2381859"/>
            <a:ext cx="170400" cy="148500"/>
          </a:xfrm>
          <a:prstGeom prst="ellipse">
            <a:avLst/>
          </a:prstGeom>
          <a:no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4" name="Shape 934"/>
        <p:cNvGrpSpPr/>
        <p:nvPr/>
      </p:nvGrpSpPr>
      <p:grpSpPr>
        <a:xfrm>
          <a:off x="0" y="0"/>
          <a:ext cx="0" cy="0"/>
          <a:chOff x="0" y="0"/>
          <a:chExt cx="0" cy="0"/>
        </a:xfrm>
      </p:grpSpPr>
      <p:sp>
        <p:nvSpPr>
          <p:cNvPr id="935" name="Shape 935"/>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936" name="Shape 936"/>
          <p:cNvPicPr preferRelativeResize="0"/>
          <p:nvPr/>
        </p:nvPicPr>
        <p:blipFill rotWithShape="1">
          <a:blip r:embed="rId3">
            <a:alphaModFix/>
          </a:blip>
          <a:srcRect b="0" l="0" r="0" t="0"/>
          <a:stretch/>
        </p:blipFill>
        <p:spPr>
          <a:xfrm>
            <a:off x="1608425" y="147324"/>
            <a:ext cx="6003300" cy="456330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0" name="Shape 940"/>
        <p:cNvGrpSpPr/>
        <p:nvPr/>
      </p:nvGrpSpPr>
      <p:grpSpPr>
        <a:xfrm>
          <a:off x="0" y="0"/>
          <a:ext cx="0" cy="0"/>
          <a:chOff x="0" y="0"/>
          <a:chExt cx="0" cy="0"/>
        </a:xfrm>
      </p:grpSpPr>
      <p:sp>
        <p:nvSpPr>
          <p:cNvPr id="941" name="Shape 941"/>
          <p:cNvSpPr txBox="1"/>
          <p:nvPr>
            <p:ph type="title"/>
          </p:nvPr>
        </p:nvSpPr>
        <p:spPr>
          <a:xfrm>
            <a:off x="103400" y="51175"/>
            <a:ext cx="8969700" cy="967500"/>
          </a:xfrm>
          <a:prstGeom prst="rect">
            <a:avLst/>
          </a:prstGeom>
        </p:spPr>
        <p:txBody>
          <a:bodyPr anchorCtr="0" anchor="ctr" bIns="34275" lIns="34275" rIns="34275" tIns="34275">
            <a:noAutofit/>
          </a:bodyPr>
          <a:lstStyle/>
          <a:p>
            <a:pPr lvl="0" rtl="0">
              <a:spcBef>
                <a:spcPts val="0"/>
              </a:spcBef>
              <a:buNone/>
            </a:pPr>
            <a:r>
              <a:rPr lang="en-US"/>
              <a:t>Fonctionnalités à livrer</a:t>
            </a:r>
          </a:p>
        </p:txBody>
      </p:sp>
      <p:sp>
        <p:nvSpPr>
          <p:cNvPr id="942" name="Shape 942"/>
          <p:cNvSpPr txBox="1"/>
          <p:nvPr>
            <p:ph idx="12" type="sldNum"/>
          </p:nvPr>
        </p:nvSpPr>
        <p:spPr>
          <a:xfrm>
            <a:off x="4483473" y="4882300"/>
            <a:ext cx="2211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pic>
        <p:nvPicPr>
          <p:cNvPr id="943" name="Shape 943"/>
          <p:cNvPicPr preferRelativeResize="0"/>
          <p:nvPr/>
        </p:nvPicPr>
        <p:blipFill>
          <a:blip r:embed="rId3">
            <a:alphaModFix/>
          </a:blip>
          <a:stretch>
            <a:fillRect/>
          </a:stretch>
        </p:blipFill>
        <p:spPr>
          <a:xfrm>
            <a:off x="1397600" y="1094874"/>
            <a:ext cx="6348800" cy="3574300"/>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7" name="Shape 947"/>
        <p:cNvGrpSpPr/>
        <p:nvPr/>
      </p:nvGrpSpPr>
      <p:grpSpPr>
        <a:xfrm>
          <a:off x="0" y="0"/>
          <a:ext cx="0" cy="0"/>
          <a:chOff x="0" y="0"/>
          <a:chExt cx="0" cy="0"/>
        </a:xfrm>
      </p:grpSpPr>
      <p:sp>
        <p:nvSpPr>
          <p:cNvPr id="948" name="Shape 948"/>
          <p:cNvSpPr txBox="1"/>
          <p:nvPr>
            <p:ph idx="12" type="sldNum"/>
          </p:nvPr>
        </p:nvSpPr>
        <p:spPr>
          <a:xfrm>
            <a:off x="4483473" y="4882300"/>
            <a:ext cx="2340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949" name="Shape 949"/>
          <p:cNvSpPr txBox="1"/>
          <p:nvPr>
            <p:ph type="title"/>
          </p:nvPr>
        </p:nvSpPr>
        <p:spPr>
          <a:xfrm>
            <a:off x="1812726" y="51165"/>
            <a:ext cx="5518500" cy="967500"/>
          </a:xfrm>
          <a:prstGeom prst="rect">
            <a:avLst/>
          </a:prstGeom>
        </p:spPr>
        <p:txBody>
          <a:bodyPr anchorCtr="0" anchor="ctr" bIns="34275" lIns="34275" rIns="34275" tIns="34275">
            <a:noAutofit/>
          </a:bodyPr>
          <a:lstStyle/>
          <a:p>
            <a:pPr lvl="0" rtl="0">
              <a:spcBef>
                <a:spcPts val="0"/>
              </a:spcBef>
              <a:buNone/>
            </a:pPr>
            <a:r>
              <a:rPr lang="en-US"/>
              <a:t>Applications à livrer</a:t>
            </a:r>
          </a:p>
        </p:txBody>
      </p:sp>
      <p:pic>
        <p:nvPicPr>
          <p:cNvPr id="950" name="Shape 950"/>
          <p:cNvPicPr preferRelativeResize="0"/>
          <p:nvPr/>
        </p:nvPicPr>
        <p:blipFill>
          <a:blip r:embed="rId3">
            <a:alphaModFix/>
          </a:blip>
          <a:stretch>
            <a:fillRect/>
          </a:stretch>
        </p:blipFill>
        <p:spPr>
          <a:xfrm>
            <a:off x="1642316" y="1272442"/>
            <a:ext cx="5859374" cy="3298776"/>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cxnSp>
        <p:nvCxnSpPr>
          <p:cNvPr id="177" name="Shape 177"/>
          <p:cNvCxnSpPr/>
          <p:nvPr/>
        </p:nvCxnSpPr>
        <p:spPr>
          <a:xfrm>
            <a:off x="4062046" y="500062"/>
            <a:ext cx="861600" cy="0"/>
          </a:xfrm>
          <a:prstGeom prst="straightConnector1">
            <a:avLst/>
          </a:prstGeom>
          <a:noFill/>
          <a:ln cap="flat" cmpd="sng" w="9525">
            <a:solidFill>
              <a:schemeClr val="dk1"/>
            </a:solidFill>
            <a:prstDash val="solid"/>
            <a:round/>
            <a:headEnd len="med" w="med" type="none"/>
            <a:tailEnd len="med" w="med" type="none"/>
          </a:ln>
        </p:spPr>
      </p:cxnSp>
      <p:sp>
        <p:nvSpPr>
          <p:cNvPr id="178" name="Shape 178"/>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179" name="Shape 179"/>
          <p:cNvSpPr txBox="1"/>
          <p:nvPr>
            <p:ph type="title"/>
          </p:nvPr>
        </p:nvSpPr>
        <p:spPr>
          <a:xfrm>
            <a:off x="71075" y="51175"/>
            <a:ext cx="8988900" cy="967500"/>
          </a:xfrm>
          <a:prstGeom prst="rect">
            <a:avLst/>
          </a:prstGeom>
        </p:spPr>
        <p:txBody>
          <a:bodyPr anchorCtr="0" anchor="ctr" bIns="34275" lIns="34275" rIns="34275" tIns="34275">
            <a:noAutofit/>
          </a:bodyPr>
          <a:lstStyle/>
          <a:p>
            <a:pPr lvl="0" rtl="0">
              <a:spcBef>
                <a:spcPts val="0"/>
              </a:spcBef>
              <a:buNone/>
            </a:pPr>
            <a:r>
              <a:rPr lang="en-US"/>
              <a:t>Mais aussi...</a:t>
            </a:r>
          </a:p>
        </p:txBody>
      </p:sp>
      <p:pic>
        <p:nvPicPr>
          <p:cNvPr id="180" name="Shape 180"/>
          <p:cNvPicPr preferRelativeResize="0"/>
          <p:nvPr/>
        </p:nvPicPr>
        <p:blipFill>
          <a:blip r:embed="rId3">
            <a:alphaModFix/>
          </a:blip>
          <a:stretch>
            <a:fillRect/>
          </a:stretch>
        </p:blipFill>
        <p:spPr>
          <a:xfrm>
            <a:off x="187575" y="1673100"/>
            <a:ext cx="2400300" cy="1797300"/>
          </a:xfrm>
          <a:prstGeom prst="rect">
            <a:avLst/>
          </a:prstGeom>
          <a:noFill/>
          <a:ln>
            <a:noFill/>
          </a:ln>
        </p:spPr>
      </p:pic>
      <p:sp>
        <p:nvSpPr>
          <p:cNvPr id="181" name="Shape 181"/>
          <p:cNvSpPr/>
          <p:nvPr>
            <p:ph idx="2" type="pic"/>
          </p:nvPr>
        </p:nvSpPr>
        <p:spPr>
          <a:xfrm>
            <a:off x="2626475" y="1631100"/>
            <a:ext cx="6433500" cy="1881300"/>
          </a:xfrm>
          <a:prstGeom prst="rect">
            <a:avLst/>
          </a:prstGeom>
          <a:noFill/>
          <a:ln>
            <a:noFill/>
          </a:ln>
        </p:spPr>
        <p:txBody>
          <a:bodyPr anchorCtr="0" anchor="ctr" bIns="91425" lIns="91425" rIns="91425" tIns="91425">
            <a:noAutofit/>
          </a:bodyPr>
          <a:lstStyle/>
          <a:p>
            <a:pPr lvl="0" rtl="0">
              <a:lnSpc>
                <a:spcPct val="200000"/>
              </a:lnSpc>
              <a:spcBef>
                <a:spcPts val="0"/>
              </a:spcBef>
              <a:spcAft>
                <a:spcPts val="1600"/>
              </a:spcAft>
              <a:buNone/>
            </a:pPr>
            <a:r>
              <a:rPr b="1" lang="en-US">
                <a:solidFill>
                  <a:schemeClr val="lt1"/>
                </a:solidFill>
                <a:latin typeface="Montserrat"/>
                <a:ea typeface="Montserrat"/>
                <a:cs typeface="Montserrat"/>
                <a:sym typeface="Montserrat"/>
              </a:rPr>
              <a:t>Coté DSI :</a:t>
            </a:r>
          </a:p>
          <a:p>
            <a:pPr indent="-304800" lvl="0" marL="914400" rtl="0">
              <a:lnSpc>
                <a:spcPct val="200000"/>
              </a:lnSpc>
              <a:spcBef>
                <a:spcPts val="0"/>
              </a:spcBef>
              <a:spcAft>
                <a:spcPts val="1600"/>
              </a:spcAft>
              <a:buClr>
                <a:schemeClr val="lt1"/>
              </a:buClr>
              <a:buSzPct val="100000"/>
              <a:buFont typeface="Montserrat"/>
            </a:pPr>
            <a:r>
              <a:rPr b="1" lang="en-US" sz="1200">
                <a:solidFill>
                  <a:schemeClr val="lt1"/>
                </a:solidFill>
                <a:latin typeface="Montserrat"/>
                <a:ea typeface="Montserrat"/>
                <a:cs typeface="Montserrat"/>
                <a:sym typeface="Montserrat"/>
              </a:rPr>
              <a:t>Évolution du niveau d’exigence</a:t>
            </a:r>
            <a:r>
              <a:rPr lang="en-US" sz="1200">
                <a:solidFill>
                  <a:schemeClr val="lt1"/>
                </a:solidFill>
                <a:latin typeface="Montserrat"/>
                <a:ea typeface="Montserrat"/>
                <a:cs typeface="Montserrat"/>
                <a:sym typeface="Montserrat"/>
              </a:rPr>
              <a:t> des utilisateurs (iPad, iPhone, etc.)</a:t>
            </a:r>
          </a:p>
          <a:p>
            <a:pPr indent="-304800" lvl="0" marL="914400" rtl="0">
              <a:lnSpc>
                <a:spcPct val="200000"/>
              </a:lnSpc>
              <a:spcBef>
                <a:spcPts val="0"/>
              </a:spcBef>
              <a:spcAft>
                <a:spcPts val="1600"/>
              </a:spcAft>
              <a:buClr>
                <a:schemeClr val="lt1"/>
              </a:buClr>
              <a:buSzPct val="100000"/>
              <a:buFont typeface="Montserrat"/>
            </a:pPr>
            <a:r>
              <a:rPr lang="en-US" sz="1200">
                <a:solidFill>
                  <a:schemeClr val="lt1"/>
                </a:solidFill>
                <a:latin typeface="Montserrat"/>
                <a:ea typeface="Montserrat"/>
                <a:cs typeface="Montserrat"/>
                <a:sym typeface="Montserrat"/>
              </a:rPr>
              <a:t>Département IT en pleine transformation</a:t>
            </a:r>
            <a:r>
              <a:rPr b="1" lang="en-US" sz="1200">
                <a:solidFill>
                  <a:schemeClr val="lt1"/>
                </a:solidFill>
                <a:latin typeface="Montserrat"/>
                <a:ea typeface="Montserrat"/>
                <a:cs typeface="Montserrat"/>
                <a:sym typeface="Montserrat"/>
              </a:rPr>
              <a:t> agile / continuous delivery</a:t>
            </a:r>
          </a:p>
          <a:p>
            <a:pPr indent="-304800" lvl="0" marL="914400" rtl="0">
              <a:lnSpc>
                <a:spcPct val="200000"/>
              </a:lnSpc>
              <a:spcBef>
                <a:spcPts val="0"/>
              </a:spcBef>
              <a:spcAft>
                <a:spcPts val="1600"/>
              </a:spcAft>
              <a:buClr>
                <a:schemeClr val="lt1"/>
              </a:buClr>
              <a:buSzPct val="100000"/>
              <a:buFont typeface="Montserrat"/>
            </a:pPr>
            <a:r>
              <a:rPr lang="en-US" sz="1200">
                <a:solidFill>
                  <a:schemeClr val="lt1"/>
                </a:solidFill>
                <a:latin typeface="Montserrat"/>
                <a:ea typeface="Montserrat"/>
                <a:cs typeface="Montserrat"/>
                <a:sym typeface="Montserrat"/>
              </a:rPr>
              <a:t>Volonté de s’inspirer des géants du web &amp; Fintech</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animEffect filter="fade" transition="in">
                                      <p:cBhvr>
                                        <p:cTn dur="1000"/>
                                        <p:tgtEl>
                                          <p:spTgt spid="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animEffect filter="fade" transition="in">
                                      <p:cBhvr>
                                        <p:cTn dur="1000"/>
                                        <p:tgtEl>
                                          <p:spTgt spid="1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animEffect filter="fade" transition="in">
                                      <p:cBhvr>
                                        <p:cTn dur="1000"/>
                                        <p:tgtEl>
                                          <p:spTgt spid="1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animEffect filter="fade" transition="in">
                                      <p:cBhvr>
                                        <p:cTn dur="1000"/>
                                        <p:tgtEl>
                                          <p:spTgt spid="18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4" name="Shape 954"/>
        <p:cNvGrpSpPr/>
        <p:nvPr/>
      </p:nvGrpSpPr>
      <p:grpSpPr>
        <a:xfrm>
          <a:off x="0" y="0"/>
          <a:ext cx="0" cy="0"/>
          <a:chOff x="0" y="0"/>
          <a:chExt cx="0" cy="0"/>
        </a:xfrm>
      </p:grpSpPr>
      <p:sp>
        <p:nvSpPr>
          <p:cNvPr id="955" name="Shape 955"/>
          <p:cNvSpPr txBox="1"/>
          <p:nvPr>
            <p:ph idx="12" type="sldNum"/>
          </p:nvPr>
        </p:nvSpPr>
        <p:spPr>
          <a:xfrm>
            <a:off x="4483472" y="4882300"/>
            <a:ext cx="2985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956" name="Shape 956"/>
          <p:cNvSpPr txBox="1"/>
          <p:nvPr>
            <p:ph type="title"/>
          </p:nvPr>
        </p:nvSpPr>
        <p:spPr>
          <a:xfrm>
            <a:off x="122775" y="51175"/>
            <a:ext cx="8911200" cy="967500"/>
          </a:xfrm>
          <a:prstGeom prst="rect">
            <a:avLst/>
          </a:prstGeom>
        </p:spPr>
        <p:txBody>
          <a:bodyPr anchorCtr="0" anchor="ctr" bIns="34275" lIns="34275" rIns="34275" tIns="34275">
            <a:noAutofit/>
          </a:bodyPr>
          <a:lstStyle/>
          <a:p>
            <a:pPr lvl="0" rtl="0">
              <a:spcBef>
                <a:spcPts val="0"/>
              </a:spcBef>
              <a:buNone/>
            </a:pPr>
            <a:r>
              <a:rPr lang="en-US"/>
              <a:t>Tâches à faire par livraison</a:t>
            </a:r>
          </a:p>
        </p:txBody>
      </p:sp>
      <p:pic>
        <p:nvPicPr>
          <p:cNvPr id="957" name="Shape 957"/>
          <p:cNvPicPr preferRelativeResize="0"/>
          <p:nvPr/>
        </p:nvPicPr>
        <p:blipFill>
          <a:blip r:embed="rId3">
            <a:alphaModFix/>
          </a:blip>
          <a:stretch>
            <a:fillRect/>
          </a:stretch>
        </p:blipFill>
        <p:spPr>
          <a:xfrm>
            <a:off x="1620075" y="1259375"/>
            <a:ext cx="5916600" cy="3330999"/>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pic>
        <p:nvPicPr>
          <p:cNvPr id="963" name="Shape 963"/>
          <p:cNvPicPr preferRelativeResize="0"/>
          <p:nvPr/>
        </p:nvPicPr>
        <p:blipFill rotWithShape="1">
          <a:blip r:embed="rId3">
            <a:alphaModFix/>
          </a:blip>
          <a:srcRect b="0" l="0" r="0" t="0"/>
          <a:stretch/>
        </p:blipFill>
        <p:spPr>
          <a:xfrm>
            <a:off x="784050" y="1155300"/>
            <a:ext cx="7575900" cy="2832900"/>
          </a:xfrm>
          <a:prstGeom prst="rect">
            <a:avLst/>
          </a:prstGeom>
          <a:noFill/>
          <a:ln>
            <a:noFill/>
          </a:ln>
        </p:spPr>
      </p:pic>
      <p:sp>
        <p:nvSpPr>
          <p:cNvPr id="964" name="Shape 964"/>
          <p:cNvSpPr txBox="1"/>
          <p:nvPr>
            <p:ph idx="12" type="sldNum"/>
          </p:nvPr>
        </p:nvSpPr>
        <p:spPr>
          <a:xfrm>
            <a:off x="4483473" y="4882300"/>
            <a:ext cx="2340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9" name="Shape 969"/>
        <p:cNvGrpSpPr/>
        <p:nvPr/>
      </p:nvGrpSpPr>
      <p:grpSpPr>
        <a:xfrm>
          <a:off x="0" y="0"/>
          <a:ext cx="0" cy="0"/>
          <a:chOff x="0" y="0"/>
          <a:chExt cx="0" cy="0"/>
        </a:xfrm>
      </p:grpSpPr>
      <p:sp>
        <p:nvSpPr>
          <p:cNvPr id="970" name="Shape 970"/>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pic>
        <p:nvPicPr>
          <p:cNvPr id="971" name="Shape 971"/>
          <p:cNvPicPr preferRelativeResize="0"/>
          <p:nvPr/>
        </p:nvPicPr>
        <p:blipFill>
          <a:blip r:embed="rId3">
            <a:alphaModFix/>
          </a:blip>
          <a:stretch>
            <a:fillRect/>
          </a:stretch>
        </p:blipFill>
        <p:spPr>
          <a:xfrm>
            <a:off x="2924150" y="1774950"/>
            <a:ext cx="3295700" cy="3168925"/>
          </a:xfrm>
          <a:prstGeom prst="rect">
            <a:avLst/>
          </a:prstGeom>
          <a:noFill/>
          <a:ln>
            <a:noFill/>
          </a:ln>
        </p:spPr>
      </p:pic>
      <p:sp>
        <p:nvSpPr>
          <p:cNvPr id="972" name="Shape 972"/>
          <p:cNvSpPr/>
          <p:nvPr/>
        </p:nvSpPr>
        <p:spPr>
          <a:xfrm>
            <a:off x="1085650" y="516975"/>
            <a:ext cx="2455500" cy="1570200"/>
          </a:xfrm>
          <a:prstGeom prst="wedgeRoundRectCallout">
            <a:avLst>
              <a:gd fmla="val 35268" name="adj1"/>
              <a:gd fmla="val 93631" name="adj2"/>
              <a:gd fmla="val 0" name="adj3"/>
            </a:avLst>
          </a:prstGeom>
          <a:solidFill>
            <a:srgbClr val="F3F3F3"/>
          </a:solidFill>
          <a:ln>
            <a:noFill/>
          </a:ln>
        </p:spPr>
        <p:txBody>
          <a:bodyPr anchorCtr="0" anchor="ctr" bIns="91425" lIns="91425" rIns="91425" tIns="91425">
            <a:noAutofit/>
          </a:bodyPr>
          <a:lstStyle/>
          <a:p>
            <a:pPr lvl="0" rtl="0" algn="ctr">
              <a:spcBef>
                <a:spcPts val="0"/>
              </a:spcBef>
              <a:buNone/>
            </a:pPr>
            <a:r>
              <a:rPr b="1" i="1" lang="en-US" sz="1800"/>
              <a:t>Code freeze ?! MAIS NOUS N’AVONS PAS ENCORE FINI !!!</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7" name="Shape 977"/>
        <p:cNvGrpSpPr/>
        <p:nvPr/>
      </p:nvGrpSpPr>
      <p:grpSpPr>
        <a:xfrm>
          <a:off x="0" y="0"/>
          <a:ext cx="0" cy="0"/>
          <a:chOff x="0" y="0"/>
          <a:chExt cx="0" cy="0"/>
        </a:xfrm>
      </p:grpSpPr>
      <p:sp>
        <p:nvSpPr>
          <p:cNvPr id="978" name="Shape 978"/>
          <p:cNvSpPr txBox="1"/>
          <p:nvPr>
            <p:ph idx="4294967295" type="title"/>
          </p:nvPr>
        </p:nvSpPr>
        <p:spPr>
          <a:xfrm>
            <a:off x="14400" y="127375"/>
            <a:ext cx="9129600" cy="967500"/>
          </a:xfrm>
          <a:prstGeom prst="rect">
            <a:avLst/>
          </a:prstGeom>
        </p:spPr>
        <p:txBody>
          <a:bodyPr anchorCtr="0" anchor="ctr" bIns="34275" lIns="34275" rIns="34275" tIns="34275">
            <a:noAutofit/>
          </a:bodyPr>
          <a:lstStyle/>
          <a:p>
            <a:pPr lvl="0" rtl="0">
              <a:spcBef>
                <a:spcPts val="0"/>
              </a:spcBef>
              <a:buNone/>
            </a:pPr>
            <a:r>
              <a:rPr lang="en-US"/>
              <a:t>Réduire la boucle de </a:t>
            </a:r>
            <a:r>
              <a:rPr i="1" lang="en-US"/>
              <a:t>feedback</a:t>
            </a:r>
          </a:p>
        </p:txBody>
      </p:sp>
      <p:sp>
        <p:nvSpPr>
          <p:cNvPr id="979" name="Shape 979"/>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980" name="Shape 980"/>
          <p:cNvSpPr/>
          <p:nvPr/>
        </p:nvSpPr>
        <p:spPr>
          <a:xfrm>
            <a:off x="458825" y="2066475"/>
            <a:ext cx="6883050" cy="1376800"/>
          </a:xfrm>
          <a:custGeom>
            <a:pathLst>
              <a:path extrusionOk="0" h="55072" w="275322">
                <a:moveTo>
                  <a:pt x="0" y="10655"/>
                </a:moveTo>
                <a:cubicBezTo>
                  <a:pt x="13096" y="9147"/>
                  <a:pt x="58805" y="-4423"/>
                  <a:pt x="78580" y="1608"/>
                </a:cubicBezTo>
                <a:cubicBezTo>
                  <a:pt x="98354" y="7639"/>
                  <a:pt x="97836" y="42965"/>
                  <a:pt x="118645" y="46843"/>
                </a:cubicBezTo>
                <a:cubicBezTo>
                  <a:pt x="139453" y="50720"/>
                  <a:pt x="178355" y="24053"/>
                  <a:pt x="203429" y="24872"/>
                </a:cubicBezTo>
                <a:cubicBezTo>
                  <a:pt x="228502" y="25690"/>
                  <a:pt x="257496" y="46757"/>
                  <a:pt x="269085" y="51755"/>
                </a:cubicBezTo>
                <a:cubicBezTo>
                  <a:pt x="280674" y="56752"/>
                  <a:pt x="272316" y="54339"/>
                  <a:pt x="272963" y="54856"/>
                </a:cubicBezTo>
              </a:path>
            </a:pathLst>
          </a:custGeom>
          <a:noFill/>
          <a:ln cap="flat" cmpd="sng" w="76200">
            <a:solidFill>
              <a:srgbClr val="FFFFFF"/>
            </a:solidFill>
            <a:prstDash val="dot"/>
            <a:round/>
            <a:headEnd len="lg" w="lg" type="none"/>
            <a:tailEnd len="lg" w="lg" type="none"/>
          </a:ln>
        </p:spPr>
      </p:sp>
      <p:pic>
        <p:nvPicPr>
          <p:cNvPr id="981" name="Shape 981"/>
          <p:cNvPicPr preferRelativeResize="0"/>
          <p:nvPr/>
        </p:nvPicPr>
        <p:blipFill>
          <a:blip r:embed="rId3">
            <a:alphaModFix/>
          </a:blip>
          <a:stretch>
            <a:fillRect/>
          </a:stretch>
        </p:blipFill>
        <p:spPr>
          <a:xfrm>
            <a:off x="7393574" y="2992599"/>
            <a:ext cx="1539075" cy="1154300"/>
          </a:xfrm>
          <a:prstGeom prst="rect">
            <a:avLst/>
          </a:prstGeom>
          <a:noFill/>
          <a:ln>
            <a:noFill/>
          </a:ln>
        </p:spPr>
      </p:pic>
      <p:pic>
        <p:nvPicPr>
          <p:cNvPr id="982" name="Shape 982"/>
          <p:cNvPicPr preferRelativeResize="0"/>
          <p:nvPr/>
        </p:nvPicPr>
        <p:blipFill>
          <a:blip r:embed="rId4">
            <a:alphaModFix/>
          </a:blip>
          <a:stretch>
            <a:fillRect/>
          </a:stretch>
        </p:blipFill>
        <p:spPr>
          <a:xfrm>
            <a:off x="255249" y="0"/>
            <a:ext cx="8633500" cy="4856350"/>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7" name="Shape 987"/>
        <p:cNvGrpSpPr/>
        <p:nvPr/>
      </p:nvGrpSpPr>
      <p:grpSpPr>
        <a:xfrm>
          <a:off x="0" y="0"/>
          <a:ext cx="0" cy="0"/>
          <a:chOff x="0" y="0"/>
          <a:chExt cx="0" cy="0"/>
        </a:xfrm>
      </p:grpSpPr>
      <p:sp>
        <p:nvSpPr>
          <p:cNvPr id="988" name="Shape 988"/>
          <p:cNvSpPr txBox="1"/>
          <p:nvPr>
            <p:ph type="title"/>
          </p:nvPr>
        </p:nvSpPr>
        <p:spPr>
          <a:xfrm>
            <a:off x="439425" y="51175"/>
            <a:ext cx="8316900" cy="967500"/>
          </a:xfrm>
          <a:prstGeom prst="rect">
            <a:avLst/>
          </a:prstGeom>
        </p:spPr>
        <p:txBody>
          <a:bodyPr anchorCtr="0" anchor="ctr" bIns="34275" lIns="34275" rIns="34275" tIns="34275">
            <a:noAutofit/>
          </a:bodyPr>
          <a:lstStyle/>
          <a:p>
            <a:pPr lvl="0" rtl="0">
              <a:spcBef>
                <a:spcPts val="0"/>
              </a:spcBef>
              <a:buNone/>
            </a:pPr>
            <a:r>
              <a:rPr lang="en-US"/>
              <a:t>Pas le droit à l’erreur</a:t>
            </a:r>
          </a:p>
        </p:txBody>
      </p:sp>
      <p:sp>
        <p:nvSpPr>
          <p:cNvPr id="989" name="Shape 989"/>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pic>
        <p:nvPicPr>
          <p:cNvPr id="990" name="Shape 990"/>
          <p:cNvPicPr preferRelativeResize="0"/>
          <p:nvPr/>
        </p:nvPicPr>
        <p:blipFill>
          <a:blip r:embed="rId3">
            <a:alphaModFix/>
          </a:blip>
          <a:stretch>
            <a:fillRect/>
          </a:stretch>
        </p:blipFill>
        <p:spPr>
          <a:xfrm>
            <a:off x="1965700" y="1087225"/>
            <a:ext cx="5212599" cy="3475074"/>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5" name="Shape 995"/>
        <p:cNvGrpSpPr/>
        <p:nvPr/>
      </p:nvGrpSpPr>
      <p:grpSpPr>
        <a:xfrm>
          <a:off x="0" y="0"/>
          <a:ext cx="0" cy="0"/>
          <a:chOff x="0" y="0"/>
          <a:chExt cx="0" cy="0"/>
        </a:xfrm>
      </p:grpSpPr>
      <p:pic>
        <p:nvPicPr>
          <p:cNvPr id="996" name="Shape 996"/>
          <p:cNvPicPr preferRelativeResize="0"/>
          <p:nvPr/>
        </p:nvPicPr>
        <p:blipFill rotWithShape="1">
          <a:blip r:embed="rId3">
            <a:alphaModFix/>
          </a:blip>
          <a:srcRect b="0" l="0" r="0" t="0"/>
          <a:stretch/>
        </p:blipFill>
        <p:spPr>
          <a:xfrm>
            <a:off x="2725200" y="1646600"/>
            <a:ext cx="3693600" cy="2457000"/>
          </a:xfrm>
          <a:prstGeom prst="rect">
            <a:avLst/>
          </a:prstGeom>
          <a:noFill/>
          <a:ln>
            <a:noFill/>
          </a:ln>
        </p:spPr>
      </p:pic>
      <p:sp>
        <p:nvSpPr>
          <p:cNvPr id="997" name="Shape 997"/>
          <p:cNvSpPr txBox="1"/>
          <p:nvPr>
            <p:ph type="title"/>
          </p:nvPr>
        </p:nvSpPr>
        <p:spPr>
          <a:xfrm>
            <a:off x="1812726" y="51165"/>
            <a:ext cx="5518500" cy="967500"/>
          </a:xfrm>
          <a:prstGeom prst="rect">
            <a:avLst/>
          </a:prstGeom>
        </p:spPr>
        <p:txBody>
          <a:bodyPr anchorCtr="0" anchor="ctr" bIns="34275" lIns="34275" rIns="34275" tIns="34275">
            <a:noAutofit/>
          </a:bodyPr>
          <a:lstStyle/>
          <a:p>
            <a:pPr lvl="0" rtl="0">
              <a:spcBef>
                <a:spcPts val="0"/>
              </a:spcBef>
              <a:buNone/>
            </a:pPr>
            <a:r>
              <a:rPr i="1" lang="en-US"/>
              <a:t>Feature Toggle</a:t>
            </a:r>
          </a:p>
        </p:txBody>
      </p:sp>
      <p:sp>
        <p:nvSpPr>
          <p:cNvPr id="998" name="Shape 998"/>
          <p:cNvSpPr txBox="1"/>
          <p:nvPr>
            <p:ph idx="12" type="sldNum"/>
          </p:nvPr>
        </p:nvSpPr>
        <p:spPr>
          <a:xfrm>
            <a:off x="4483473" y="4882300"/>
            <a:ext cx="2403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 name="Shape 1003"/>
        <p:cNvGrpSpPr/>
        <p:nvPr/>
      </p:nvGrpSpPr>
      <p:grpSpPr>
        <a:xfrm>
          <a:off x="0" y="0"/>
          <a:ext cx="0" cy="0"/>
          <a:chOff x="0" y="0"/>
          <a:chExt cx="0" cy="0"/>
        </a:xfrm>
      </p:grpSpPr>
      <p:sp>
        <p:nvSpPr>
          <p:cNvPr id="1004" name="Shape 1004"/>
          <p:cNvSpPr/>
          <p:nvPr/>
        </p:nvSpPr>
        <p:spPr>
          <a:xfrm>
            <a:off x="1828800" y="1742751"/>
            <a:ext cx="783300" cy="245100"/>
          </a:xfrm>
          <a:prstGeom prst="rect">
            <a:avLst/>
          </a:prstGeom>
          <a:solidFill>
            <a:srgbClr val="CC0000"/>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000000"/>
                </a:solidFill>
                <a:latin typeface="Verdana"/>
                <a:ea typeface="Verdana"/>
                <a:cs typeface="Verdana"/>
                <a:sym typeface="Verdana"/>
              </a:rPr>
              <a:t>A</a:t>
            </a:r>
          </a:p>
        </p:txBody>
      </p:sp>
      <p:sp>
        <p:nvSpPr>
          <p:cNvPr id="1005" name="Shape 1005"/>
          <p:cNvSpPr/>
          <p:nvPr/>
        </p:nvSpPr>
        <p:spPr>
          <a:xfrm>
            <a:off x="2678400" y="1742751"/>
            <a:ext cx="783300" cy="245100"/>
          </a:xfrm>
          <a:prstGeom prst="rect">
            <a:avLst/>
          </a:prstGeom>
          <a:solidFill>
            <a:srgbClr val="FF6600"/>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B</a:t>
            </a:r>
          </a:p>
        </p:txBody>
      </p:sp>
      <p:sp>
        <p:nvSpPr>
          <p:cNvPr id="1006" name="Shape 1006"/>
          <p:cNvSpPr/>
          <p:nvPr/>
        </p:nvSpPr>
        <p:spPr>
          <a:xfrm>
            <a:off x="1828800" y="2885751"/>
            <a:ext cx="1632900" cy="245100"/>
          </a:xfrm>
          <a:prstGeom prst="rect">
            <a:avLst/>
          </a:prstGeom>
          <a:solidFill>
            <a:srgbClr val="007826"/>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C</a:t>
            </a:r>
          </a:p>
        </p:txBody>
      </p:sp>
      <p:sp>
        <p:nvSpPr>
          <p:cNvPr id="1007" name="Shape 1007"/>
          <p:cNvSpPr/>
          <p:nvPr/>
        </p:nvSpPr>
        <p:spPr>
          <a:xfrm>
            <a:off x="2717184" y="4036549"/>
            <a:ext cx="327000" cy="245100"/>
          </a:xfrm>
          <a:prstGeom prst="rect">
            <a:avLst/>
          </a:prstGeom>
          <a:solidFill>
            <a:srgbClr val="CC0000"/>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000000"/>
                </a:solidFill>
                <a:latin typeface="Verdana"/>
                <a:ea typeface="Verdana"/>
                <a:cs typeface="Verdana"/>
                <a:sym typeface="Verdana"/>
              </a:rPr>
              <a:t>A</a:t>
            </a:r>
          </a:p>
        </p:txBody>
      </p:sp>
      <p:sp>
        <p:nvSpPr>
          <p:cNvPr id="1008" name="Shape 1008"/>
          <p:cNvSpPr/>
          <p:nvPr/>
        </p:nvSpPr>
        <p:spPr>
          <a:xfrm>
            <a:off x="7426952" y="4051488"/>
            <a:ext cx="327000" cy="245100"/>
          </a:xfrm>
          <a:prstGeom prst="rect">
            <a:avLst/>
          </a:prstGeom>
          <a:solidFill>
            <a:srgbClr val="FF6600"/>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B</a:t>
            </a:r>
          </a:p>
        </p:txBody>
      </p:sp>
      <p:sp>
        <p:nvSpPr>
          <p:cNvPr id="1009" name="Shape 1009"/>
          <p:cNvSpPr/>
          <p:nvPr/>
        </p:nvSpPr>
        <p:spPr>
          <a:xfrm>
            <a:off x="1828800" y="2885751"/>
            <a:ext cx="6138599" cy="245100"/>
          </a:xfrm>
          <a:prstGeom prst="rect">
            <a:avLst/>
          </a:prstGeom>
          <a:solidFill>
            <a:srgbClr val="007826"/>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C</a:t>
            </a:r>
          </a:p>
        </p:txBody>
      </p:sp>
      <p:sp>
        <p:nvSpPr>
          <p:cNvPr id="1010" name="Shape 1010"/>
          <p:cNvSpPr/>
          <p:nvPr/>
        </p:nvSpPr>
        <p:spPr>
          <a:xfrm>
            <a:off x="2678400" y="1742751"/>
            <a:ext cx="4899000" cy="245100"/>
          </a:xfrm>
          <a:prstGeom prst="rect">
            <a:avLst/>
          </a:prstGeom>
          <a:solidFill>
            <a:srgbClr val="FF6600"/>
          </a:solidFill>
          <a:ln cap="flat" cmpd="sng" w="9525">
            <a:solidFill>
              <a:srgbClr val="3465A4">
                <a:alpha val="0"/>
              </a:srgbClr>
            </a:solidFill>
            <a:prstDash val="solid"/>
            <a:round/>
            <a:headEnd len="med" w="med" type="none"/>
            <a:tailEnd len="med" w="med" type="none"/>
          </a:ln>
        </p:spPr>
        <p:txBody>
          <a:bodyPr anchorCtr="0" anchor="ctr" bIns="37000" lIns="74000" rIns="74000" tIns="40725">
            <a:noAutofit/>
          </a:bodyPr>
          <a:lstStyle/>
          <a:p>
            <a:pPr indent="0" lvl="0" marL="0" marR="0" rtl="0" algn="ctr">
              <a:lnSpc>
                <a:spcPct val="98000"/>
              </a:lnSpc>
              <a:spcBef>
                <a:spcPts val="0"/>
              </a:spcBef>
              <a:buSzPct val="25000"/>
              <a:buNone/>
            </a:pPr>
            <a:r>
              <a:rPr b="1" i="1" lang="en-US" sz="1600">
                <a:solidFill>
                  <a:srgbClr val="FFFFFF"/>
                </a:solidFill>
                <a:latin typeface="Verdana"/>
                <a:ea typeface="Verdana"/>
                <a:cs typeface="Verdana"/>
                <a:sym typeface="Verdana"/>
              </a:rPr>
              <a:t>B</a:t>
            </a:r>
          </a:p>
        </p:txBody>
      </p:sp>
      <p:sp>
        <p:nvSpPr>
          <p:cNvPr id="1011" name="Shape 1011"/>
          <p:cNvSpPr txBox="1"/>
          <p:nvPr>
            <p:ph idx="12" type="sldNum"/>
          </p:nvPr>
        </p:nvSpPr>
        <p:spPr>
          <a:xfrm>
            <a:off x="4483473" y="4882300"/>
            <a:ext cx="2607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grpSp>
        <p:nvGrpSpPr>
          <p:cNvPr id="1012" name="Shape 1012"/>
          <p:cNvGrpSpPr/>
          <p:nvPr/>
        </p:nvGrpSpPr>
        <p:grpSpPr>
          <a:xfrm>
            <a:off x="152829" y="1392375"/>
            <a:ext cx="1071600" cy="945852"/>
            <a:chOff x="152829" y="1392375"/>
            <a:chExt cx="1071600" cy="945852"/>
          </a:xfrm>
        </p:grpSpPr>
        <p:pic>
          <p:nvPicPr>
            <p:cNvPr id="1013" name="Shape 1013"/>
            <p:cNvPicPr preferRelativeResize="0"/>
            <p:nvPr/>
          </p:nvPicPr>
          <p:blipFill rotWithShape="1">
            <a:blip r:embed="rId3">
              <a:alphaModFix/>
            </a:blip>
            <a:srcRect b="0" l="0" r="0" t="0"/>
            <a:stretch/>
          </p:blipFill>
          <p:spPr>
            <a:xfrm>
              <a:off x="152829" y="1392375"/>
              <a:ext cx="538200" cy="417900"/>
            </a:xfrm>
            <a:prstGeom prst="rect">
              <a:avLst/>
            </a:prstGeom>
            <a:noFill/>
            <a:ln>
              <a:noFill/>
            </a:ln>
          </p:spPr>
        </p:pic>
        <p:pic>
          <p:nvPicPr>
            <p:cNvPr id="1014" name="Shape 1014"/>
            <p:cNvPicPr preferRelativeResize="0"/>
            <p:nvPr/>
          </p:nvPicPr>
          <p:blipFill rotWithShape="1">
            <a:blip r:embed="rId3">
              <a:alphaModFix/>
            </a:blip>
            <a:srcRect b="0" l="0" r="0" t="0"/>
            <a:stretch/>
          </p:blipFill>
          <p:spPr>
            <a:xfrm>
              <a:off x="686229" y="1392375"/>
              <a:ext cx="538200" cy="417900"/>
            </a:xfrm>
            <a:prstGeom prst="rect">
              <a:avLst/>
            </a:prstGeom>
            <a:noFill/>
            <a:ln>
              <a:noFill/>
            </a:ln>
          </p:spPr>
        </p:pic>
        <p:pic>
          <p:nvPicPr>
            <p:cNvPr id="1015" name="Shape 1015"/>
            <p:cNvPicPr preferRelativeResize="0"/>
            <p:nvPr/>
          </p:nvPicPr>
          <p:blipFill rotWithShape="1">
            <a:blip r:embed="rId3">
              <a:alphaModFix/>
            </a:blip>
            <a:srcRect b="0" l="0" r="0" t="0"/>
            <a:stretch/>
          </p:blipFill>
          <p:spPr>
            <a:xfrm>
              <a:off x="381429" y="1741064"/>
              <a:ext cx="538200" cy="417900"/>
            </a:xfrm>
            <a:prstGeom prst="rect">
              <a:avLst/>
            </a:prstGeom>
            <a:noFill/>
            <a:ln>
              <a:noFill/>
            </a:ln>
          </p:spPr>
        </p:pic>
        <p:sp>
          <p:nvSpPr>
            <p:cNvPr id="1016" name="Shape 1016"/>
            <p:cNvSpPr txBox="1"/>
            <p:nvPr/>
          </p:nvSpPr>
          <p:spPr>
            <a:xfrm>
              <a:off x="252025" y="2015128"/>
              <a:ext cx="820800" cy="323100"/>
            </a:xfrm>
            <a:prstGeom prst="rect">
              <a:avLst/>
            </a:prstGeom>
            <a:noFill/>
            <a:ln>
              <a:noFill/>
            </a:ln>
          </p:spPr>
          <p:txBody>
            <a:bodyPr anchorCtr="0" anchor="t" bIns="91425" lIns="91425" rIns="91425" tIns="91425">
              <a:noAutofit/>
            </a:bodyPr>
            <a:lstStyle/>
            <a:p>
              <a:pPr lvl="0" rtl="0" algn="ctr">
                <a:spcBef>
                  <a:spcPts val="0"/>
                </a:spcBef>
                <a:buNone/>
              </a:pPr>
              <a:r>
                <a:rPr b="1" i="1" lang="en-US">
                  <a:solidFill>
                    <a:srgbClr val="FFFFFF"/>
                  </a:solidFill>
                </a:rPr>
                <a:t>team 1</a:t>
              </a:r>
            </a:p>
          </p:txBody>
        </p:sp>
      </p:grpSp>
      <p:grpSp>
        <p:nvGrpSpPr>
          <p:cNvPr id="1017" name="Shape 1017"/>
          <p:cNvGrpSpPr/>
          <p:nvPr/>
        </p:nvGrpSpPr>
        <p:grpSpPr>
          <a:xfrm>
            <a:off x="152829" y="2535375"/>
            <a:ext cx="1071600" cy="945852"/>
            <a:chOff x="152829" y="2535375"/>
            <a:chExt cx="1071600" cy="945852"/>
          </a:xfrm>
        </p:grpSpPr>
        <p:pic>
          <p:nvPicPr>
            <p:cNvPr id="1018" name="Shape 1018"/>
            <p:cNvPicPr preferRelativeResize="0"/>
            <p:nvPr/>
          </p:nvPicPr>
          <p:blipFill rotWithShape="1">
            <a:blip r:embed="rId3">
              <a:alphaModFix/>
            </a:blip>
            <a:srcRect b="0" l="0" r="0" t="0"/>
            <a:stretch/>
          </p:blipFill>
          <p:spPr>
            <a:xfrm>
              <a:off x="152829" y="2535375"/>
              <a:ext cx="538200" cy="417900"/>
            </a:xfrm>
            <a:prstGeom prst="rect">
              <a:avLst/>
            </a:prstGeom>
            <a:noFill/>
            <a:ln>
              <a:noFill/>
            </a:ln>
          </p:spPr>
        </p:pic>
        <p:pic>
          <p:nvPicPr>
            <p:cNvPr id="1019" name="Shape 1019"/>
            <p:cNvPicPr preferRelativeResize="0"/>
            <p:nvPr/>
          </p:nvPicPr>
          <p:blipFill rotWithShape="1">
            <a:blip r:embed="rId3">
              <a:alphaModFix/>
            </a:blip>
            <a:srcRect b="0" l="0" r="0" t="0"/>
            <a:stretch/>
          </p:blipFill>
          <p:spPr>
            <a:xfrm>
              <a:off x="686229" y="2535375"/>
              <a:ext cx="538200" cy="417900"/>
            </a:xfrm>
            <a:prstGeom prst="rect">
              <a:avLst/>
            </a:prstGeom>
            <a:noFill/>
            <a:ln>
              <a:noFill/>
            </a:ln>
          </p:spPr>
        </p:pic>
        <p:pic>
          <p:nvPicPr>
            <p:cNvPr id="1020" name="Shape 1020"/>
            <p:cNvPicPr preferRelativeResize="0"/>
            <p:nvPr/>
          </p:nvPicPr>
          <p:blipFill rotWithShape="1">
            <a:blip r:embed="rId3">
              <a:alphaModFix/>
            </a:blip>
            <a:srcRect b="0" l="0" r="0" t="0"/>
            <a:stretch/>
          </p:blipFill>
          <p:spPr>
            <a:xfrm>
              <a:off x="381429" y="2884064"/>
              <a:ext cx="538200" cy="417900"/>
            </a:xfrm>
            <a:prstGeom prst="rect">
              <a:avLst/>
            </a:prstGeom>
            <a:noFill/>
            <a:ln>
              <a:noFill/>
            </a:ln>
          </p:spPr>
        </p:pic>
        <p:sp>
          <p:nvSpPr>
            <p:cNvPr id="1021" name="Shape 1021"/>
            <p:cNvSpPr txBox="1"/>
            <p:nvPr/>
          </p:nvSpPr>
          <p:spPr>
            <a:xfrm>
              <a:off x="252025" y="3158128"/>
              <a:ext cx="820800" cy="323100"/>
            </a:xfrm>
            <a:prstGeom prst="rect">
              <a:avLst/>
            </a:prstGeom>
            <a:noFill/>
            <a:ln>
              <a:noFill/>
            </a:ln>
          </p:spPr>
          <p:txBody>
            <a:bodyPr anchorCtr="0" anchor="t" bIns="91425" lIns="91425" rIns="91425" tIns="91425">
              <a:noAutofit/>
            </a:bodyPr>
            <a:lstStyle/>
            <a:p>
              <a:pPr lvl="0" rtl="0" algn="ctr">
                <a:spcBef>
                  <a:spcPts val="0"/>
                </a:spcBef>
                <a:buNone/>
              </a:pPr>
              <a:r>
                <a:rPr b="1" i="1" lang="en-US">
                  <a:solidFill>
                    <a:srgbClr val="FFFFFF"/>
                  </a:solidFill>
                </a:rPr>
                <a:t>team 2</a:t>
              </a:r>
            </a:p>
          </p:txBody>
        </p:sp>
      </p:grpSp>
      <p:grpSp>
        <p:nvGrpSpPr>
          <p:cNvPr id="1022" name="Shape 1022"/>
          <p:cNvGrpSpPr/>
          <p:nvPr/>
        </p:nvGrpSpPr>
        <p:grpSpPr>
          <a:xfrm>
            <a:off x="2475460" y="1179900"/>
            <a:ext cx="1101600" cy="3682849"/>
            <a:chOff x="2475460" y="1179900"/>
            <a:chExt cx="1101600" cy="3682849"/>
          </a:xfrm>
        </p:grpSpPr>
        <p:cxnSp>
          <p:nvCxnSpPr>
            <p:cNvPr id="1023" name="Shape 1023"/>
            <p:cNvCxnSpPr/>
            <p:nvPr/>
          </p:nvCxnSpPr>
          <p:spPr>
            <a:xfrm>
              <a:off x="3012760" y="1179900"/>
              <a:ext cx="0" cy="2623800"/>
            </a:xfrm>
            <a:prstGeom prst="straightConnector1">
              <a:avLst/>
            </a:prstGeom>
            <a:noFill/>
            <a:ln cap="flat" cmpd="sng" w="38100">
              <a:solidFill>
                <a:srgbClr val="FFFFFF"/>
              </a:solidFill>
              <a:prstDash val="dash"/>
              <a:round/>
              <a:headEnd len="lg" w="lg" type="none"/>
              <a:tailEnd len="lg" w="lg" type="none"/>
            </a:ln>
          </p:spPr>
        </p:cxnSp>
        <p:pic>
          <p:nvPicPr>
            <p:cNvPr id="1024" name="Shape 1024"/>
            <p:cNvPicPr preferRelativeResize="0"/>
            <p:nvPr/>
          </p:nvPicPr>
          <p:blipFill>
            <a:blip r:embed="rId4">
              <a:alphaModFix/>
            </a:blip>
            <a:stretch>
              <a:fillRect/>
            </a:stretch>
          </p:blipFill>
          <p:spPr>
            <a:xfrm>
              <a:off x="2475460" y="4311949"/>
              <a:ext cx="1101600" cy="550800"/>
            </a:xfrm>
            <a:prstGeom prst="rect">
              <a:avLst/>
            </a:prstGeom>
            <a:noFill/>
            <a:ln>
              <a:noFill/>
            </a:ln>
          </p:spPr>
        </p:pic>
      </p:grpSp>
      <p:grpSp>
        <p:nvGrpSpPr>
          <p:cNvPr id="1025" name="Shape 1025"/>
          <p:cNvGrpSpPr/>
          <p:nvPr/>
        </p:nvGrpSpPr>
        <p:grpSpPr>
          <a:xfrm>
            <a:off x="7143047" y="1179900"/>
            <a:ext cx="1101600" cy="3682849"/>
            <a:chOff x="7143047" y="1179900"/>
            <a:chExt cx="1101600" cy="3682849"/>
          </a:xfrm>
        </p:grpSpPr>
        <p:cxnSp>
          <p:nvCxnSpPr>
            <p:cNvPr id="1026" name="Shape 1026"/>
            <p:cNvCxnSpPr/>
            <p:nvPr/>
          </p:nvCxnSpPr>
          <p:spPr>
            <a:xfrm>
              <a:off x="7680347" y="1179900"/>
              <a:ext cx="0" cy="2623800"/>
            </a:xfrm>
            <a:prstGeom prst="straightConnector1">
              <a:avLst/>
            </a:prstGeom>
            <a:noFill/>
            <a:ln cap="flat" cmpd="sng" w="38100">
              <a:solidFill>
                <a:srgbClr val="FFFFFF"/>
              </a:solidFill>
              <a:prstDash val="dash"/>
              <a:round/>
              <a:headEnd len="lg" w="lg" type="none"/>
              <a:tailEnd len="lg" w="lg" type="none"/>
            </a:ln>
          </p:spPr>
        </p:cxnSp>
        <p:pic>
          <p:nvPicPr>
            <p:cNvPr id="1027" name="Shape 1027"/>
            <p:cNvPicPr preferRelativeResize="0"/>
            <p:nvPr/>
          </p:nvPicPr>
          <p:blipFill>
            <a:blip r:embed="rId4">
              <a:alphaModFix/>
            </a:blip>
            <a:stretch>
              <a:fillRect/>
            </a:stretch>
          </p:blipFill>
          <p:spPr>
            <a:xfrm>
              <a:off x="7143047" y="4311949"/>
              <a:ext cx="1101600" cy="550800"/>
            </a:xfrm>
            <a:prstGeom prst="rect">
              <a:avLst/>
            </a:prstGeom>
            <a:noFill/>
            <a:ln>
              <a:noFill/>
            </a:ln>
          </p:spPr>
        </p:pic>
      </p:grpSp>
      <p:sp>
        <p:nvSpPr>
          <p:cNvPr id="1028" name="Shape 1028"/>
          <p:cNvSpPr/>
          <p:nvPr/>
        </p:nvSpPr>
        <p:spPr>
          <a:xfrm>
            <a:off x="3099275" y="4028749"/>
            <a:ext cx="260700" cy="260700"/>
          </a:xfrm>
          <a:prstGeom prst="rect">
            <a:avLst/>
          </a:prstGeom>
          <a:solidFill>
            <a:srgbClr val="FF6600"/>
          </a:solidFill>
          <a:ln cap="flat" cmpd="sng" w="9525">
            <a:solidFill>
              <a:srgbClr val="3465A4"/>
            </a:solidFill>
            <a:prstDash val="solid"/>
            <a:round/>
            <a:headEnd len="med" w="med" type="none"/>
            <a:tailEnd len="med" w="med" type="none"/>
          </a:ln>
        </p:spPr>
        <p:txBody>
          <a:bodyPr anchorCtr="0" anchor="ctr" bIns="45000" lIns="90000" rIns="90000" tIns="45000">
            <a:noAutofit/>
          </a:bodyPr>
          <a:lstStyle/>
          <a:p>
            <a:pPr indent="0" lvl="0" marL="0" marR="0" rtl="0" algn="l">
              <a:spcBef>
                <a:spcPts val="0"/>
              </a:spcBef>
              <a:buSzPct val="25000"/>
              <a:buNone/>
            </a:pPr>
            <a:r>
              <a:rPr b="1" i="1" lang="en-US" sz="1800">
                <a:solidFill>
                  <a:srgbClr val="FFFFFF"/>
                </a:solidFill>
                <a:latin typeface="Verdana"/>
                <a:ea typeface="Verdana"/>
                <a:cs typeface="Verdana"/>
                <a:sym typeface="Verdana"/>
              </a:rPr>
              <a:t>B</a:t>
            </a:r>
          </a:p>
        </p:txBody>
      </p:sp>
      <p:sp>
        <p:nvSpPr>
          <p:cNvPr id="1029" name="Shape 1029"/>
          <p:cNvSpPr/>
          <p:nvPr/>
        </p:nvSpPr>
        <p:spPr>
          <a:xfrm>
            <a:off x="3099275" y="3737275"/>
            <a:ext cx="260700" cy="260700"/>
          </a:xfrm>
          <a:prstGeom prst="rect">
            <a:avLst/>
          </a:prstGeom>
          <a:solidFill>
            <a:srgbClr val="007826"/>
          </a:solidFill>
          <a:ln cap="flat" cmpd="sng" w="9525">
            <a:solidFill>
              <a:srgbClr val="3465A4"/>
            </a:solidFill>
            <a:prstDash val="solid"/>
            <a:round/>
            <a:headEnd len="med" w="med" type="none"/>
            <a:tailEnd len="med" w="med" type="none"/>
          </a:ln>
        </p:spPr>
        <p:txBody>
          <a:bodyPr anchorCtr="0" anchor="ctr" bIns="45000" lIns="90000" rIns="90000" tIns="45000">
            <a:noAutofit/>
          </a:bodyPr>
          <a:lstStyle/>
          <a:p>
            <a:pPr indent="0" lvl="0" marL="0" marR="0" rtl="0" algn="ctr">
              <a:spcBef>
                <a:spcPts val="0"/>
              </a:spcBef>
              <a:buSzPct val="25000"/>
              <a:buNone/>
            </a:pPr>
            <a:r>
              <a:rPr b="1" i="1" lang="en-US" sz="1800">
                <a:solidFill>
                  <a:srgbClr val="FFFFFF"/>
                </a:solidFill>
                <a:latin typeface="Verdana"/>
                <a:ea typeface="Verdana"/>
                <a:cs typeface="Verdana"/>
                <a:sym typeface="Verdana"/>
              </a:rPr>
              <a:t>C</a:t>
            </a:r>
          </a:p>
        </p:txBody>
      </p:sp>
      <p:pic>
        <p:nvPicPr>
          <p:cNvPr id="1030" name="Shape 1030"/>
          <p:cNvPicPr preferRelativeResize="0"/>
          <p:nvPr/>
        </p:nvPicPr>
        <p:blipFill rotWithShape="1">
          <a:blip r:embed="rId5">
            <a:alphaModFix/>
          </a:blip>
          <a:srcRect b="0" l="0" r="0" t="0"/>
          <a:stretch/>
        </p:blipFill>
        <p:spPr>
          <a:xfrm>
            <a:off x="3257982" y="3949850"/>
            <a:ext cx="208200" cy="208200"/>
          </a:xfrm>
          <a:prstGeom prst="rect">
            <a:avLst/>
          </a:prstGeom>
          <a:noFill/>
          <a:ln>
            <a:noFill/>
          </a:ln>
        </p:spPr>
      </p:pic>
      <p:pic>
        <p:nvPicPr>
          <p:cNvPr id="1031" name="Shape 1031"/>
          <p:cNvPicPr preferRelativeResize="0"/>
          <p:nvPr/>
        </p:nvPicPr>
        <p:blipFill rotWithShape="1">
          <a:blip r:embed="rId5">
            <a:alphaModFix/>
          </a:blip>
          <a:srcRect b="0" l="0" r="0" t="0"/>
          <a:stretch/>
        </p:blipFill>
        <p:spPr>
          <a:xfrm>
            <a:off x="3257982" y="3637075"/>
            <a:ext cx="208200" cy="208200"/>
          </a:xfrm>
          <a:prstGeom prst="rect">
            <a:avLst/>
          </a:prstGeom>
          <a:noFill/>
          <a:ln>
            <a:noFill/>
          </a:ln>
        </p:spPr>
      </p:pic>
      <p:sp>
        <p:nvSpPr>
          <p:cNvPr id="1032" name="Shape 1032"/>
          <p:cNvSpPr/>
          <p:nvPr/>
        </p:nvSpPr>
        <p:spPr>
          <a:xfrm>
            <a:off x="7812300" y="4043700"/>
            <a:ext cx="260700" cy="260700"/>
          </a:xfrm>
          <a:prstGeom prst="rect">
            <a:avLst/>
          </a:prstGeom>
          <a:solidFill>
            <a:srgbClr val="007826"/>
          </a:solidFill>
          <a:ln cap="flat" cmpd="sng" w="9525">
            <a:solidFill>
              <a:srgbClr val="3465A4"/>
            </a:solidFill>
            <a:prstDash val="solid"/>
            <a:round/>
            <a:headEnd len="med" w="med" type="none"/>
            <a:tailEnd len="med" w="med" type="none"/>
          </a:ln>
        </p:spPr>
        <p:txBody>
          <a:bodyPr anchorCtr="0" anchor="ctr" bIns="45000" lIns="90000" rIns="90000" tIns="45000">
            <a:noAutofit/>
          </a:bodyPr>
          <a:lstStyle/>
          <a:p>
            <a:pPr indent="0" lvl="0" marL="0" marR="0" rtl="0" algn="ctr">
              <a:spcBef>
                <a:spcPts val="0"/>
              </a:spcBef>
              <a:buSzPct val="25000"/>
              <a:buNone/>
            </a:pPr>
            <a:r>
              <a:rPr b="1" i="1" lang="en-US" sz="1800">
                <a:solidFill>
                  <a:srgbClr val="FFFFFF"/>
                </a:solidFill>
                <a:latin typeface="Verdana"/>
                <a:ea typeface="Verdana"/>
                <a:cs typeface="Verdana"/>
                <a:sym typeface="Verdana"/>
              </a:rPr>
              <a:t>C</a:t>
            </a:r>
          </a:p>
        </p:txBody>
      </p:sp>
      <p:pic>
        <p:nvPicPr>
          <p:cNvPr id="1033" name="Shape 1033"/>
          <p:cNvPicPr preferRelativeResize="0"/>
          <p:nvPr/>
        </p:nvPicPr>
        <p:blipFill rotWithShape="1">
          <a:blip r:embed="rId5">
            <a:alphaModFix/>
          </a:blip>
          <a:srcRect b="0" l="0" r="0" t="0"/>
          <a:stretch/>
        </p:blipFill>
        <p:spPr>
          <a:xfrm>
            <a:off x="7967407" y="3949850"/>
            <a:ext cx="208200" cy="2082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8" name="Shape 1038"/>
        <p:cNvGrpSpPr/>
        <p:nvPr/>
      </p:nvGrpSpPr>
      <p:grpSpPr>
        <a:xfrm>
          <a:off x="0" y="0"/>
          <a:ext cx="0" cy="0"/>
          <a:chOff x="0" y="0"/>
          <a:chExt cx="0" cy="0"/>
        </a:xfrm>
      </p:grpSpPr>
      <p:sp>
        <p:nvSpPr>
          <p:cNvPr id="1039" name="Shape 1039"/>
          <p:cNvSpPr txBox="1"/>
          <p:nvPr>
            <p:ph idx="1" type="body"/>
          </p:nvPr>
        </p:nvSpPr>
        <p:spPr>
          <a:xfrm>
            <a:off x="1307655" y="1103164"/>
            <a:ext cx="6528600" cy="3602400"/>
          </a:xfrm>
          <a:prstGeom prst="rect">
            <a:avLst/>
          </a:prstGeom>
          <a:noFill/>
          <a:ln>
            <a:noFill/>
          </a:ln>
        </p:spPr>
        <p:txBody>
          <a:bodyPr anchorCtr="0" anchor="ctr" bIns="0" lIns="0" rIns="0" tIns="22375">
            <a:noAutofit/>
          </a:bodyPr>
          <a:lstStyle/>
          <a:p>
            <a:pPr indent="-266700" lvl="0" marL="355600" marR="0" rtl="0" algn="ctr">
              <a:lnSpc>
                <a:spcPct val="97000"/>
              </a:lnSpc>
              <a:spcBef>
                <a:spcPts val="0"/>
              </a:spcBef>
              <a:spcAft>
                <a:spcPts val="0"/>
              </a:spcAft>
              <a:buClr>
                <a:schemeClr val="dk2"/>
              </a:buClr>
              <a:buSzPct val="25000"/>
              <a:buFont typeface="Noto Sans Symbols"/>
              <a:buNone/>
            </a:pPr>
            <a:r>
              <a:rPr b="0" i="0" lang="en-US" sz="5900" u="none" cap="none" strike="noStrike">
                <a:solidFill>
                  <a:srgbClr val="FFFFFF"/>
                </a:solidFill>
                <a:latin typeface="Courier New"/>
                <a:ea typeface="Courier New"/>
                <a:cs typeface="Courier New"/>
                <a:sym typeface="Courier New"/>
              </a:rPr>
              <a:t>/*   */</a:t>
            </a:r>
          </a:p>
        </p:txBody>
      </p:sp>
      <p:sp>
        <p:nvSpPr>
          <p:cNvPr id="1040" name="Shape 1040"/>
          <p:cNvSpPr txBox="1"/>
          <p:nvPr>
            <p:ph type="title"/>
          </p:nvPr>
        </p:nvSpPr>
        <p:spPr>
          <a:xfrm>
            <a:off x="122775" y="51175"/>
            <a:ext cx="8930700" cy="967500"/>
          </a:xfrm>
          <a:prstGeom prst="rect">
            <a:avLst/>
          </a:prstGeom>
        </p:spPr>
        <p:txBody>
          <a:bodyPr anchorCtr="0" anchor="ctr" bIns="34275" lIns="34275" rIns="34275" tIns="34275">
            <a:noAutofit/>
          </a:bodyPr>
          <a:lstStyle/>
          <a:p>
            <a:pPr lvl="0" rtl="0">
              <a:spcBef>
                <a:spcPts val="0"/>
              </a:spcBef>
              <a:buNone/>
            </a:pPr>
            <a:r>
              <a:rPr i="1" lang="en-US"/>
              <a:t>Toggle</a:t>
            </a:r>
            <a:r>
              <a:rPr lang="en-US"/>
              <a:t> </a:t>
            </a:r>
            <a:r>
              <a:rPr b="1" lang="en-US"/>
              <a:t>1.0</a:t>
            </a:r>
          </a:p>
        </p:txBody>
      </p:sp>
      <p:sp>
        <p:nvSpPr>
          <p:cNvPr id="1041" name="Shape 1041"/>
          <p:cNvSpPr txBox="1"/>
          <p:nvPr>
            <p:ph idx="12" type="sldNum"/>
          </p:nvPr>
        </p:nvSpPr>
        <p:spPr>
          <a:xfrm>
            <a:off x="4483473" y="4882300"/>
            <a:ext cx="2469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6" name="Shape 1046"/>
        <p:cNvGrpSpPr/>
        <p:nvPr/>
      </p:nvGrpSpPr>
      <p:grpSpPr>
        <a:xfrm>
          <a:off x="0" y="0"/>
          <a:ext cx="0" cy="0"/>
          <a:chOff x="0" y="0"/>
          <a:chExt cx="0" cy="0"/>
        </a:xfrm>
      </p:grpSpPr>
      <p:sp>
        <p:nvSpPr>
          <p:cNvPr id="1047" name="Shape 1047"/>
          <p:cNvSpPr txBox="1"/>
          <p:nvPr>
            <p:ph type="title"/>
          </p:nvPr>
        </p:nvSpPr>
        <p:spPr>
          <a:xfrm>
            <a:off x="122775" y="51175"/>
            <a:ext cx="8930700" cy="967500"/>
          </a:xfrm>
          <a:prstGeom prst="rect">
            <a:avLst/>
          </a:prstGeom>
        </p:spPr>
        <p:txBody>
          <a:bodyPr anchorCtr="0" anchor="ctr" bIns="34275" lIns="34275" rIns="34275" tIns="34275">
            <a:noAutofit/>
          </a:bodyPr>
          <a:lstStyle/>
          <a:p>
            <a:pPr lvl="0" rtl="0">
              <a:spcBef>
                <a:spcPts val="0"/>
              </a:spcBef>
              <a:buNone/>
            </a:pPr>
            <a:r>
              <a:rPr i="1" lang="en-US"/>
              <a:t>Toggle</a:t>
            </a:r>
            <a:r>
              <a:rPr lang="en-US"/>
              <a:t> </a:t>
            </a:r>
            <a:r>
              <a:rPr b="1" lang="en-US"/>
              <a:t>2.0</a:t>
            </a:r>
          </a:p>
        </p:txBody>
      </p:sp>
      <p:sp>
        <p:nvSpPr>
          <p:cNvPr id="1048" name="Shape 1048"/>
          <p:cNvSpPr txBox="1"/>
          <p:nvPr>
            <p:ph idx="12" type="sldNum"/>
          </p:nvPr>
        </p:nvSpPr>
        <p:spPr>
          <a:xfrm>
            <a:off x="4483473" y="4882300"/>
            <a:ext cx="2469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pic>
        <p:nvPicPr>
          <p:cNvPr id="1049" name="Shape 1049"/>
          <p:cNvPicPr preferRelativeResize="0"/>
          <p:nvPr/>
        </p:nvPicPr>
        <p:blipFill>
          <a:blip r:embed="rId3">
            <a:alphaModFix/>
          </a:blip>
          <a:stretch>
            <a:fillRect/>
          </a:stretch>
        </p:blipFill>
        <p:spPr>
          <a:xfrm>
            <a:off x="2604800" y="2114550"/>
            <a:ext cx="3934399" cy="1371599"/>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4" name="Shape 1054"/>
        <p:cNvGrpSpPr/>
        <p:nvPr/>
      </p:nvGrpSpPr>
      <p:grpSpPr>
        <a:xfrm>
          <a:off x="0" y="0"/>
          <a:ext cx="0" cy="0"/>
          <a:chOff x="0" y="0"/>
          <a:chExt cx="0" cy="0"/>
        </a:xfrm>
      </p:grpSpPr>
      <p:sp>
        <p:nvSpPr>
          <p:cNvPr id="1055" name="Shape 1055"/>
          <p:cNvSpPr txBox="1"/>
          <p:nvPr>
            <p:ph type="title"/>
          </p:nvPr>
        </p:nvSpPr>
        <p:spPr>
          <a:xfrm>
            <a:off x="122775" y="51175"/>
            <a:ext cx="8930700" cy="967500"/>
          </a:xfrm>
          <a:prstGeom prst="rect">
            <a:avLst/>
          </a:prstGeom>
        </p:spPr>
        <p:txBody>
          <a:bodyPr anchorCtr="0" anchor="ctr" bIns="34275" lIns="34275" rIns="34275" tIns="34275">
            <a:noAutofit/>
          </a:bodyPr>
          <a:lstStyle/>
          <a:p>
            <a:pPr lvl="0" rtl="0">
              <a:spcBef>
                <a:spcPts val="0"/>
              </a:spcBef>
              <a:buNone/>
            </a:pPr>
            <a:r>
              <a:rPr i="1" lang="en-US"/>
              <a:t>Toggle</a:t>
            </a:r>
            <a:r>
              <a:rPr lang="en-US"/>
              <a:t> </a:t>
            </a:r>
            <a:r>
              <a:rPr b="1" lang="en-US"/>
              <a:t>3.0 </a:t>
            </a:r>
            <a:r>
              <a:rPr lang="en-US"/>
              <a:t>(en cours)</a:t>
            </a:r>
          </a:p>
        </p:txBody>
      </p:sp>
      <p:sp>
        <p:nvSpPr>
          <p:cNvPr id="1056" name="Shape 1056"/>
          <p:cNvSpPr txBox="1"/>
          <p:nvPr>
            <p:ph idx="12" type="sldNum"/>
          </p:nvPr>
        </p:nvSpPr>
        <p:spPr>
          <a:xfrm>
            <a:off x="4483473" y="4882300"/>
            <a:ext cx="2469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pic>
        <p:nvPicPr>
          <p:cNvPr id="1057" name="Shape 1057"/>
          <p:cNvPicPr preferRelativeResize="0"/>
          <p:nvPr/>
        </p:nvPicPr>
        <p:blipFill rotWithShape="1">
          <a:blip r:embed="rId3">
            <a:alphaModFix/>
          </a:blip>
          <a:srcRect b="0" l="0" r="0" t="0"/>
          <a:stretch/>
        </p:blipFill>
        <p:spPr>
          <a:xfrm>
            <a:off x="1175039" y="1313418"/>
            <a:ext cx="6809700" cy="32922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pic>
        <p:nvPicPr>
          <p:cNvPr id="186" name="Shape 186"/>
          <p:cNvPicPr preferRelativeResize="0"/>
          <p:nvPr/>
        </p:nvPicPr>
        <p:blipFill rotWithShape="1">
          <a:blip r:embed="rId4">
            <a:alphaModFix/>
          </a:blip>
          <a:srcRect b="0" l="0" r="0" t="0"/>
          <a:stretch/>
        </p:blipFill>
        <p:spPr>
          <a:xfrm>
            <a:off x="2959650" y="1174731"/>
            <a:ext cx="3155400" cy="1761300"/>
          </a:xfrm>
          <a:prstGeom prst="rect">
            <a:avLst/>
          </a:prstGeom>
          <a:noFill/>
          <a:ln>
            <a:noFill/>
          </a:ln>
        </p:spPr>
      </p:pic>
      <p:pic>
        <p:nvPicPr>
          <p:cNvPr id="187" name="Shape 187"/>
          <p:cNvPicPr preferRelativeResize="0"/>
          <p:nvPr/>
        </p:nvPicPr>
        <p:blipFill rotWithShape="1">
          <a:blip r:embed="rId5">
            <a:alphaModFix/>
          </a:blip>
          <a:srcRect b="0" l="0" r="0" t="0"/>
          <a:stretch/>
        </p:blipFill>
        <p:spPr>
          <a:xfrm>
            <a:off x="6265999" y="1607101"/>
            <a:ext cx="2750699" cy="2166300"/>
          </a:xfrm>
          <a:prstGeom prst="rect">
            <a:avLst/>
          </a:prstGeom>
          <a:noFill/>
          <a:ln>
            <a:noFill/>
          </a:ln>
        </p:spPr>
      </p:pic>
      <p:sp>
        <p:nvSpPr>
          <p:cNvPr id="188" name="Shape 188"/>
          <p:cNvSpPr/>
          <p:nvPr/>
        </p:nvSpPr>
        <p:spPr>
          <a:xfrm>
            <a:off x="6328738" y="2438099"/>
            <a:ext cx="431700" cy="267300"/>
          </a:xfrm>
          <a:prstGeom prst="star5">
            <a:avLst>
              <a:gd fmla="val 19098" name="adj"/>
              <a:gd fmla="val 105146" name="hf"/>
              <a:gd fmla="val 110557" name="vf"/>
            </a:avLst>
          </a:prstGeom>
          <a:solidFill>
            <a:srgbClr val="FFFF00"/>
          </a:solidFill>
          <a:ln cap="flat" cmpd="sng" w="19050">
            <a:solidFill>
              <a:schemeClr val="dk1"/>
            </a:solidFill>
            <a:prstDash val="solid"/>
            <a:round/>
            <a:headEnd len="med" w="med" type="none"/>
            <a:tailEnd len="med" w="med" type="none"/>
          </a:ln>
        </p:spPr>
        <p:txBody>
          <a:bodyPr anchorCtr="0" anchor="ctr" bIns="39550" lIns="79125" rIns="79125" tIns="39550">
            <a:noAutofit/>
          </a:bodyPr>
          <a:lstStyle/>
          <a:p>
            <a:pPr indent="0" lvl="0" marL="0" marR="0" rtl="0" algn="ctr">
              <a:spcBef>
                <a:spcPts val="0"/>
              </a:spcBef>
              <a:buNone/>
            </a:pPr>
            <a:r>
              <a:t/>
            </a:r>
            <a:endParaRPr sz="1000">
              <a:solidFill>
                <a:schemeClr val="dk1"/>
              </a:solidFill>
              <a:latin typeface="Arial"/>
              <a:ea typeface="Arial"/>
              <a:cs typeface="Arial"/>
              <a:sym typeface="Arial"/>
            </a:endParaRPr>
          </a:p>
        </p:txBody>
      </p:sp>
      <p:pic>
        <p:nvPicPr>
          <p:cNvPr id="189" name="Shape 189"/>
          <p:cNvPicPr preferRelativeResize="0"/>
          <p:nvPr/>
        </p:nvPicPr>
        <p:blipFill rotWithShape="1">
          <a:blip r:embed="rId6">
            <a:alphaModFix/>
          </a:blip>
          <a:srcRect b="0" l="0" r="0" t="0"/>
          <a:stretch/>
        </p:blipFill>
        <p:spPr>
          <a:xfrm>
            <a:off x="346600" y="1174725"/>
            <a:ext cx="2462100" cy="1401000"/>
          </a:xfrm>
          <a:prstGeom prst="rect">
            <a:avLst/>
          </a:prstGeom>
          <a:noFill/>
          <a:ln>
            <a:noFill/>
          </a:ln>
        </p:spPr>
      </p:pic>
      <p:pic>
        <p:nvPicPr>
          <p:cNvPr id="190" name="Shape 190"/>
          <p:cNvPicPr preferRelativeResize="0"/>
          <p:nvPr/>
        </p:nvPicPr>
        <p:blipFill rotWithShape="1">
          <a:blip r:embed="rId7">
            <a:alphaModFix/>
          </a:blip>
          <a:srcRect b="0" l="0" r="0" t="0"/>
          <a:stretch/>
        </p:blipFill>
        <p:spPr>
          <a:xfrm>
            <a:off x="2551639" y="3128175"/>
            <a:ext cx="3563400" cy="1619100"/>
          </a:xfrm>
          <a:prstGeom prst="rect">
            <a:avLst/>
          </a:prstGeom>
          <a:noFill/>
          <a:ln>
            <a:noFill/>
          </a:ln>
        </p:spPr>
      </p:pic>
      <p:sp>
        <p:nvSpPr>
          <p:cNvPr id="191" name="Shape 191"/>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192" name="Shape 192"/>
          <p:cNvSpPr txBox="1"/>
          <p:nvPr>
            <p:ph type="title"/>
          </p:nvPr>
        </p:nvSpPr>
        <p:spPr>
          <a:xfrm>
            <a:off x="1661400" y="195825"/>
            <a:ext cx="5821200" cy="585300"/>
          </a:xfrm>
          <a:prstGeom prst="rect">
            <a:avLst/>
          </a:prstGeom>
          <a:noFill/>
          <a:ln>
            <a:noFill/>
          </a:ln>
        </p:spPr>
        <p:txBody>
          <a:bodyPr anchorCtr="0" anchor="b" bIns="31150" lIns="31150" rIns="31150" tIns="31150">
            <a:noAutofit/>
          </a:bodyPr>
          <a:lstStyle/>
          <a:p>
            <a:pPr indent="0" lvl="0" marL="0" marR="0" rtl="0">
              <a:lnSpc>
                <a:spcPct val="90000"/>
              </a:lnSpc>
              <a:spcBef>
                <a:spcPts val="0"/>
              </a:spcBef>
              <a:spcAft>
                <a:spcPts val="0"/>
              </a:spcAft>
              <a:buClr>
                <a:schemeClr val="dk1"/>
              </a:buClr>
              <a:buSzPct val="25000"/>
              <a:buFont typeface="Arial"/>
              <a:buNone/>
            </a:pPr>
            <a:r>
              <a:rPr lang="en-US">
                <a:solidFill>
                  <a:srgbClr val="F3F3F3"/>
                </a:solidFill>
              </a:rPr>
              <a:t>Nos Challenges</a:t>
            </a:r>
          </a:p>
        </p:txBody>
      </p:sp>
      <p:pic>
        <p:nvPicPr>
          <p:cNvPr id="193" name="Shape 193"/>
          <p:cNvPicPr preferRelativeResize="0"/>
          <p:nvPr/>
        </p:nvPicPr>
        <p:blipFill>
          <a:blip r:embed="rId8">
            <a:alphaModFix/>
          </a:blip>
          <a:stretch>
            <a:fillRect/>
          </a:stretch>
        </p:blipFill>
        <p:spPr>
          <a:xfrm>
            <a:off x="346587" y="3099525"/>
            <a:ext cx="2047875" cy="16764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2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2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2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2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25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2" name="Shape 1062"/>
        <p:cNvGrpSpPr/>
        <p:nvPr/>
      </p:nvGrpSpPr>
      <p:grpSpPr>
        <a:xfrm>
          <a:off x="0" y="0"/>
          <a:ext cx="0" cy="0"/>
          <a:chOff x="0" y="0"/>
          <a:chExt cx="0" cy="0"/>
        </a:xfrm>
      </p:grpSpPr>
      <p:sp>
        <p:nvSpPr>
          <p:cNvPr id="1063" name="Shape 1063"/>
          <p:cNvSpPr txBox="1"/>
          <p:nvPr>
            <p:ph idx="4294967295" type="title"/>
          </p:nvPr>
        </p:nvSpPr>
        <p:spPr>
          <a:xfrm>
            <a:off x="14400" y="127375"/>
            <a:ext cx="9129600" cy="967500"/>
          </a:xfrm>
          <a:prstGeom prst="rect">
            <a:avLst/>
          </a:prstGeom>
        </p:spPr>
        <p:txBody>
          <a:bodyPr anchorCtr="0" anchor="ctr" bIns="34275" lIns="34275" rIns="34275" tIns="34275">
            <a:noAutofit/>
          </a:bodyPr>
          <a:lstStyle/>
          <a:p>
            <a:pPr lvl="0" rtl="0">
              <a:spcBef>
                <a:spcPts val="0"/>
              </a:spcBef>
              <a:buNone/>
            </a:pPr>
            <a:r>
              <a:rPr lang="en-US"/>
              <a:t>Réduire la boucle de </a:t>
            </a:r>
            <a:r>
              <a:rPr i="1" lang="en-US"/>
              <a:t>feedback</a:t>
            </a:r>
          </a:p>
        </p:txBody>
      </p:sp>
      <p:sp>
        <p:nvSpPr>
          <p:cNvPr id="1064" name="Shape 1064"/>
          <p:cNvSpPr txBox="1"/>
          <p:nvPr>
            <p:ph idx="12" type="sldNum"/>
          </p:nvPr>
        </p:nvSpPr>
        <p:spPr>
          <a:xfrm>
            <a:off x="4483473" y="4882300"/>
            <a:ext cx="2532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1065" name="Shape 1065"/>
          <p:cNvSpPr/>
          <p:nvPr/>
        </p:nvSpPr>
        <p:spPr>
          <a:xfrm>
            <a:off x="458825" y="2066475"/>
            <a:ext cx="6883050" cy="1376800"/>
          </a:xfrm>
          <a:custGeom>
            <a:pathLst>
              <a:path extrusionOk="0" h="55072" w="275322">
                <a:moveTo>
                  <a:pt x="0" y="10655"/>
                </a:moveTo>
                <a:cubicBezTo>
                  <a:pt x="13096" y="9147"/>
                  <a:pt x="58805" y="-4423"/>
                  <a:pt x="78580" y="1608"/>
                </a:cubicBezTo>
                <a:cubicBezTo>
                  <a:pt x="98354" y="7639"/>
                  <a:pt x="97836" y="42965"/>
                  <a:pt x="118645" y="46843"/>
                </a:cubicBezTo>
                <a:cubicBezTo>
                  <a:pt x="139453" y="50720"/>
                  <a:pt x="178355" y="24053"/>
                  <a:pt x="203429" y="24872"/>
                </a:cubicBezTo>
                <a:cubicBezTo>
                  <a:pt x="228502" y="25690"/>
                  <a:pt x="257496" y="46757"/>
                  <a:pt x="269085" y="51755"/>
                </a:cubicBezTo>
                <a:cubicBezTo>
                  <a:pt x="280674" y="56752"/>
                  <a:pt x="272316" y="54339"/>
                  <a:pt x="272963" y="54856"/>
                </a:cubicBezTo>
              </a:path>
            </a:pathLst>
          </a:custGeom>
          <a:noFill/>
          <a:ln cap="flat" cmpd="sng" w="76200">
            <a:solidFill>
              <a:srgbClr val="FFFFFF"/>
            </a:solidFill>
            <a:prstDash val="dot"/>
            <a:round/>
            <a:headEnd len="lg" w="lg" type="none"/>
            <a:tailEnd len="lg" w="lg" type="none"/>
          </a:ln>
        </p:spPr>
      </p:sp>
      <p:pic>
        <p:nvPicPr>
          <p:cNvPr id="1066" name="Shape 1066"/>
          <p:cNvPicPr preferRelativeResize="0"/>
          <p:nvPr/>
        </p:nvPicPr>
        <p:blipFill>
          <a:blip r:embed="rId3">
            <a:alphaModFix/>
          </a:blip>
          <a:stretch>
            <a:fillRect/>
          </a:stretch>
        </p:blipFill>
        <p:spPr>
          <a:xfrm>
            <a:off x="7393574" y="2992599"/>
            <a:ext cx="1539075" cy="1154300"/>
          </a:xfrm>
          <a:prstGeom prst="rect">
            <a:avLst/>
          </a:prstGeom>
          <a:noFill/>
          <a:ln>
            <a:noFill/>
          </a:ln>
        </p:spPr>
      </p:pic>
      <p:pic>
        <p:nvPicPr>
          <p:cNvPr id="1067" name="Shape 1067"/>
          <p:cNvPicPr preferRelativeResize="0"/>
          <p:nvPr/>
        </p:nvPicPr>
        <p:blipFill>
          <a:blip r:embed="rId4">
            <a:alphaModFix/>
          </a:blip>
          <a:stretch>
            <a:fillRect/>
          </a:stretch>
        </p:blipFill>
        <p:spPr>
          <a:xfrm>
            <a:off x="255249" y="0"/>
            <a:ext cx="8633500" cy="4856350"/>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2" name="Shape 1072"/>
        <p:cNvGrpSpPr/>
        <p:nvPr/>
      </p:nvGrpSpPr>
      <p:grpSpPr>
        <a:xfrm>
          <a:off x="0" y="0"/>
          <a:ext cx="0" cy="0"/>
          <a:chOff x="0" y="0"/>
          <a:chExt cx="0" cy="0"/>
        </a:xfrm>
      </p:grpSpPr>
      <p:grpSp>
        <p:nvGrpSpPr>
          <p:cNvPr id="1073" name="Shape 1073"/>
          <p:cNvGrpSpPr/>
          <p:nvPr/>
        </p:nvGrpSpPr>
        <p:grpSpPr>
          <a:xfrm>
            <a:off x="611086" y="350291"/>
            <a:ext cx="7921827" cy="4237732"/>
            <a:chOff x="0" y="0"/>
            <a:chExt cx="9983400" cy="5193300"/>
          </a:xfrm>
        </p:grpSpPr>
        <p:pic>
          <p:nvPicPr>
            <p:cNvPr id="1074" name="Shape 1074"/>
            <p:cNvPicPr preferRelativeResize="0"/>
            <p:nvPr/>
          </p:nvPicPr>
          <p:blipFill rotWithShape="1">
            <a:blip r:embed="rId3">
              <a:alphaModFix/>
            </a:blip>
            <a:srcRect b="0" l="0" r="0" t="0"/>
            <a:stretch/>
          </p:blipFill>
          <p:spPr>
            <a:xfrm>
              <a:off x="0" y="0"/>
              <a:ext cx="9983400" cy="5193300"/>
            </a:xfrm>
            <a:prstGeom prst="rect">
              <a:avLst/>
            </a:prstGeom>
            <a:noFill/>
            <a:ln>
              <a:noFill/>
            </a:ln>
          </p:spPr>
        </p:pic>
        <p:sp>
          <p:nvSpPr>
            <p:cNvPr id="1075" name="Shape 1075"/>
            <p:cNvSpPr/>
            <p:nvPr/>
          </p:nvSpPr>
          <p:spPr>
            <a:xfrm>
              <a:off x="542075" y="4262127"/>
              <a:ext cx="8817128" cy="685871"/>
            </a:xfrm>
            <a:prstGeom prst="rect">
              <a:avLst/>
            </a:prstGeom>
          </p:spPr>
          <p:txBody>
            <a:bodyPr>
              <a:prstTxWarp prst="textPlain"/>
            </a:bodyPr>
            <a:lstStyle/>
            <a:p>
              <a:pPr lvl="0" algn="ctr"/>
              <a:r>
                <a:rPr b="1" i="0">
                  <a:ln cap="flat" cmpd="sng" w="19075">
                    <a:solidFill>
                      <a:srgbClr val="000000"/>
                    </a:solidFill>
                    <a:prstDash val="solid"/>
                    <a:miter/>
                    <a:headEnd len="med" w="med" type="none"/>
                    <a:tailEnd len="med" w="med" type="none"/>
                  </a:ln>
                  <a:solidFill>
                    <a:srgbClr val="FFFFFF"/>
                  </a:solidFill>
                  <a:latin typeface="Verdana"/>
                </a:rPr>
                <a:t>That environment is mine</a:t>
              </a:r>
            </a:p>
          </p:txBody>
        </p:sp>
      </p:grpSp>
      <p:sp>
        <p:nvSpPr>
          <p:cNvPr id="1076" name="Shape 1076"/>
          <p:cNvSpPr txBox="1"/>
          <p:nvPr>
            <p:ph idx="12" type="sldNum"/>
          </p:nvPr>
        </p:nvSpPr>
        <p:spPr>
          <a:xfrm>
            <a:off x="4483472" y="4882300"/>
            <a:ext cx="2727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1" name="Shape 1081"/>
        <p:cNvGrpSpPr/>
        <p:nvPr/>
      </p:nvGrpSpPr>
      <p:grpSpPr>
        <a:xfrm>
          <a:off x="0" y="0"/>
          <a:ext cx="0" cy="0"/>
          <a:chOff x="0" y="0"/>
          <a:chExt cx="0" cy="0"/>
        </a:xfrm>
      </p:grpSpPr>
      <p:sp>
        <p:nvSpPr>
          <p:cNvPr id="1082" name="Shape 1082"/>
          <p:cNvSpPr txBox="1"/>
          <p:nvPr>
            <p:ph type="title"/>
          </p:nvPr>
        </p:nvSpPr>
        <p:spPr>
          <a:xfrm>
            <a:off x="97925" y="51175"/>
            <a:ext cx="8949000" cy="967500"/>
          </a:xfrm>
          <a:prstGeom prst="rect">
            <a:avLst/>
          </a:prstGeom>
        </p:spPr>
        <p:txBody>
          <a:bodyPr anchorCtr="0" anchor="ctr" bIns="34275" lIns="34275" rIns="34275" tIns="34275">
            <a:noAutofit/>
          </a:bodyPr>
          <a:lstStyle/>
          <a:p>
            <a:pPr lvl="0">
              <a:spcBef>
                <a:spcPts val="0"/>
              </a:spcBef>
              <a:buNone/>
            </a:pPr>
            <a:r>
              <a:rPr i="1" lang="en-US"/>
              <a:t>Environment pipeline</a:t>
            </a:r>
          </a:p>
        </p:txBody>
      </p:sp>
      <p:sp>
        <p:nvSpPr>
          <p:cNvPr id="1083" name="Shape 1083"/>
          <p:cNvSpPr txBox="1"/>
          <p:nvPr>
            <p:ph idx="12" type="sldNum"/>
          </p:nvPr>
        </p:nvSpPr>
        <p:spPr>
          <a:xfrm>
            <a:off x="4483473" y="4882300"/>
            <a:ext cx="2469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1084" name="Shape 1084"/>
          <p:cNvSpPr/>
          <p:nvPr/>
        </p:nvSpPr>
        <p:spPr>
          <a:xfrm>
            <a:off x="1695225" y="2480712"/>
            <a:ext cx="290700" cy="1821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5" name="Shape 1085"/>
          <p:cNvSpPr/>
          <p:nvPr/>
        </p:nvSpPr>
        <p:spPr>
          <a:xfrm>
            <a:off x="3600225" y="2480712"/>
            <a:ext cx="290700" cy="1821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6" name="Shape 1086"/>
          <p:cNvSpPr/>
          <p:nvPr/>
        </p:nvSpPr>
        <p:spPr>
          <a:xfrm>
            <a:off x="5429025" y="2480712"/>
            <a:ext cx="290700" cy="1821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7" name="Shape 1087"/>
          <p:cNvSpPr/>
          <p:nvPr/>
        </p:nvSpPr>
        <p:spPr>
          <a:xfrm>
            <a:off x="7181625" y="2480712"/>
            <a:ext cx="290700" cy="1821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088" name="Shape 1088"/>
          <p:cNvGrpSpPr/>
          <p:nvPr/>
        </p:nvGrpSpPr>
        <p:grpSpPr>
          <a:xfrm>
            <a:off x="320100" y="2015987"/>
            <a:ext cx="1369500" cy="1390862"/>
            <a:chOff x="207637" y="2015987"/>
            <a:chExt cx="1369500" cy="1390862"/>
          </a:xfrm>
        </p:grpSpPr>
        <p:pic>
          <p:nvPicPr>
            <p:cNvPr id="1089" name="Shape 1089"/>
            <p:cNvPicPr preferRelativeResize="0"/>
            <p:nvPr/>
          </p:nvPicPr>
          <p:blipFill>
            <a:blip r:embed="rId3">
              <a:alphaModFix/>
            </a:blip>
            <a:stretch>
              <a:fillRect/>
            </a:stretch>
          </p:blipFill>
          <p:spPr>
            <a:xfrm>
              <a:off x="530025" y="2015987"/>
              <a:ext cx="724724" cy="1111525"/>
            </a:xfrm>
            <a:prstGeom prst="rect">
              <a:avLst/>
            </a:prstGeom>
            <a:noFill/>
            <a:ln>
              <a:noFill/>
            </a:ln>
          </p:spPr>
        </p:pic>
        <p:sp>
          <p:nvSpPr>
            <p:cNvPr id="1090" name="Shape 1090"/>
            <p:cNvSpPr txBox="1"/>
            <p:nvPr/>
          </p:nvSpPr>
          <p:spPr>
            <a:xfrm>
              <a:off x="207637" y="3129050"/>
              <a:ext cx="1369500" cy="277800"/>
            </a:xfrm>
            <a:prstGeom prst="rect">
              <a:avLst/>
            </a:prstGeom>
            <a:noFill/>
            <a:ln>
              <a:noFill/>
            </a:ln>
          </p:spPr>
          <p:txBody>
            <a:bodyPr anchorCtr="0" anchor="ctr" bIns="91425" lIns="91425" rIns="91425" tIns="91425">
              <a:noAutofit/>
            </a:bodyPr>
            <a:lstStyle/>
            <a:p>
              <a:pPr lvl="0" algn="ctr">
                <a:spcBef>
                  <a:spcPts val="0"/>
                </a:spcBef>
                <a:buNone/>
              </a:pPr>
              <a:r>
                <a:rPr i="1" lang="en-US">
                  <a:solidFill>
                    <a:srgbClr val="FFFFFF"/>
                  </a:solidFill>
                  <a:latin typeface="Montserrat"/>
                  <a:ea typeface="Montserrat"/>
                  <a:cs typeface="Montserrat"/>
                  <a:sym typeface="Montserrat"/>
                </a:rPr>
                <a:t>intégration</a:t>
              </a:r>
            </a:p>
          </p:txBody>
        </p:sp>
      </p:grpSp>
      <p:grpSp>
        <p:nvGrpSpPr>
          <p:cNvPr id="1091" name="Shape 1091"/>
          <p:cNvGrpSpPr/>
          <p:nvPr/>
        </p:nvGrpSpPr>
        <p:grpSpPr>
          <a:xfrm>
            <a:off x="2148900" y="2015987"/>
            <a:ext cx="1451400" cy="1390862"/>
            <a:chOff x="207637" y="2015987"/>
            <a:chExt cx="1451400" cy="1390862"/>
          </a:xfrm>
        </p:grpSpPr>
        <p:pic>
          <p:nvPicPr>
            <p:cNvPr id="1092" name="Shape 1092"/>
            <p:cNvPicPr preferRelativeResize="0"/>
            <p:nvPr/>
          </p:nvPicPr>
          <p:blipFill>
            <a:blip r:embed="rId3">
              <a:alphaModFix/>
            </a:blip>
            <a:stretch>
              <a:fillRect/>
            </a:stretch>
          </p:blipFill>
          <p:spPr>
            <a:xfrm>
              <a:off x="530025" y="2015987"/>
              <a:ext cx="724724" cy="1111525"/>
            </a:xfrm>
            <a:prstGeom prst="rect">
              <a:avLst/>
            </a:prstGeom>
            <a:noFill/>
            <a:ln>
              <a:noFill/>
            </a:ln>
          </p:spPr>
        </p:pic>
        <p:sp>
          <p:nvSpPr>
            <p:cNvPr id="1093" name="Shape 1093"/>
            <p:cNvSpPr txBox="1"/>
            <p:nvPr/>
          </p:nvSpPr>
          <p:spPr>
            <a:xfrm>
              <a:off x="207637" y="3129050"/>
              <a:ext cx="1451400" cy="2778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latin typeface="Montserrat"/>
                  <a:ea typeface="Montserrat"/>
                  <a:cs typeface="Montserrat"/>
                  <a:sym typeface="Montserrat"/>
                </a:rPr>
                <a:t>homologation</a:t>
              </a:r>
            </a:p>
          </p:txBody>
        </p:sp>
      </p:grpSp>
      <p:grpSp>
        <p:nvGrpSpPr>
          <p:cNvPr id="1094" name="Shape 1094"/>
          <p:cNvGrpSpPr/>
          <p:nvPr/>
        </p:nvGrpSpPr>
        <p:grpSpPr>
          <a:xfrm>
            <a:off x="4053900" y="2015987"/>
            <a:ext cx="1369500" cy="1390862"/>
            <a:chOff x="207637" y="2015987"/>
            <a:chExt cx="1369500" cy="1390862"/>
          </a:xfrm>
        </p:grpSpPr>
        <p:pic>
          <p:nvPicPr>
            <p:cNvPr id="1095" name="Shape 1095"/>
            <p:cNvPicPr preferRelativeResize="0"/>
            <p:nvPr/>
          </p:nvPicPr>
          <p:blipFill>
            <a:blip r:embed="rId3">
              <a:alphaModFix/>
            </a:blip>
            <a:stretch>
              <a:fillRect/>
            </a:stretch>
          </p:blipFill>
          <p:spPr>
            <a:xfrm>
              <a:off x="530025" y="2015987"/>
              <a:ext cx="724724" cy="1111525"/>
            </a:xfrm>
            <a:prstGeom prst="rect">
              <a:avLst/>
            </a:prstGeom>
            <a:noFill/>
            <a:ln>
              <a:noFill/>
            </a:ln>
          </p:spPr>
        </p:pic>
        <p:sp>
          <p:nvSpPr>
            <p:cNvPr id="1096" name="Shape 1096"/>
            <p:cNvSpPr txBox="1"/>
            <p:nvPr/>
          </p:nvSpPr>
          <p:spPr>
            <a:xfrm>
              <a:off x="207637" y="3129050"/>
              <a:ext cx="1369500" cy="2778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latin typeface="Montserrat"/>
                  <a:ea typeface="Montserrat"/>
                  <a:cs typeface="Montserrat"/>
                  <a:sym typeface="Montserrat"/>
                </a:rPr>
                <a:t>UAT</a:t>
              </a:r>
            </a:p>
          </p:txBody>
        </p:sp>
      </p:grpSp>
      <p:grpSp>
        <p:nvGrpSpPr>
          <p:cNvPr id="1097" name="Shape 1097"/>
          <p:cNvGrpSpPr/>
          <p:nvPr/>
        </p:nvGrpSpPr>
        <p:grpSpPr>
          <a:xfrm>
            <a:off x="5719725" y="2015987"/>
            <a:ext cx="1621200" cy="1390862"/>
            <a:chOff x="120862" y="2015987"/>
            <a:chExt cx="1621200" cy="1390862"/>
          </a:xfrm>
        </p:grpSpPr>
        <p:pic>
          <p:nvPicPr>
            <p:cNvPr id="1098" name="Shape 1098"/>
            <p:cNvPicPr preferRelativeResize="0"/>
            <p:nvPr/>
          </p:nvPicPr>
          <p:blipFill>
            <a:blip r:embed="rId3">
              <a:alphaModFix/>
            </a:blip>
            <a:stretch>
              <a:fillRect/>
            </a:stretch>
          </p:blipFill>
          <p:spPr>
            <a:xfrm>
              <a:off x="530025" y="2015987"/>
              <a:ext cx="724724" cy="1111525"/>
            </a:xfrm>
            <a:prstGeom prst="rect">
              <a:avLst/>
            </a:prstGeom>
            <a:noFill/>
            <a:ln>
              <a:noFill/>
            </a:ln>
          </p:spPr>
        </p:pic>
        <p:sp>
          <p:nvSpPr>
            <p:cNvPr id="1099" name="Shape 1099"/>
            <p:cNvSpPr txBox="1"/>
            <p:nvPr/>
          </p:nvSpPr>
          <p:spPr>
            <a:xfrm>
              <a:off x="120862" y="3129050"/>
              <a:ext cx="1621200" cy="2778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latin typeface="Montserrat"/>
                  <a:ea typeface="Montserrat"/>
                  <a:cs typeface="Montserrat"/>
                  <a:sym typeface="Montserrat"/>
                </a:rPr>
                <a:t>pré-production</a:t>
              </a:r>
            </a:p>
          </p:txBody>
        </p:sp>
      </p:grpSp>
      <p:grpSp>
        <p:nvGrpSpPr>
          <p:cNvPr id="1100" name="Shape 1100"/>
          <p:cNvGrpSpPr/>
          <p:nvPr/>
        </p:nvGrpSpPr>
        <p:grpSpPr>
          <a:xfrm>
            <a:off x="7559100" y="2015987"/>
            <a:ext cx="1369500" cy="1390862"/>
            <a:chOff x="207637" y="2015987"/>
            <a:chExt cx="1369500" cy="1390862"/>
          </a:xfrm>
        </p:grpSpPr>
        <p:pic>
          <p:nvPicPr>
            <p:cNvPr id="1101" name="Shape 1101"/>
            <p:cNvPicPr preferRelativeResize="0"/>
            <p:nvPr/>
          </p:nvPicPr>
          <p:blipFill>
            <a:blip r:embed="rId3">
              <a:alphaModFix/>
            </a:blip>
            <a:stretch>
              <a:fillRect/>
            </a:stretch>
          </p:blipFill>
          <p:spPr>
            <a:xfrm>
              <a:off x="530025" y="2015987"/>
              <a:ext cx="724724" cy="1111525"/>
            </a:xfrm>
            <a:prstGeom prst="rect">
              <a:avLst/>
            </a:prstGeom>
            <a:noFill/>
            <a:ln>
              <a:noFill/>
            </a:ln>
          </p:spPr>
        </p:pic>
        <p:sp>
          <p:nvSpPr>
            <p:cNvPr id="1102" name="Shape 1102"/>
            <p:cNvSpPr txBox="1"/>
            <p:nvPr/>
          </p:nvSpPr>
          <p:spPr>
            <a:xfrm>
              <a:off x="207637" y="3129050"/>
              <a:ext cx="1369500" cy="2778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latin typeface="Montserrat"/>
                  <a:ea typeface="Montserrat"/>
                  <a:cs typeface="Montserrat"/>
                  <a:sym typeface="Montserrat"/>
                </a:rPr>
                <a:t>production</a:t>
              </a:r>
            </a:p>
          </p:txBody>
        </p:sp>
      </p:grpSp>
      <p:sp>
        <p:nvSpPr>
          <p:cNvPr id="1103" name="Shape 1103"/>
          <p:cNvSpPr txBox="1"/>
          <p:nvPr/>
        </p:nvSpPr>
        <p:spPr>
          <a:xfrm>
            <a:off x="155100" y="3580050"/>
            <a:ext cx="1699500" cy="1059900"/>
          </a:xfrm>
          <a:prstGeom prst="rect">
            <a:avLst/>
          </a:prstGeom>
          <a:noFill/>
          <a:ln>
            <a:noFill/>
          </a:ln>
        </p:spPr>
        <p:txBody>
          <a:bodyPr anchorCtr="0" anchor="t" bIns="91425" lIns="91425" rIns="91425" tIns="91425">
            <a:noAutofit/>
          </a:bodyPr>
          <a:lstStyle/>
          <a:p>
            <a:pPr lvl="0" rtl="0" algn="ctr">
              <a:spcBef>
                <a:spcPts val="0"/>
              </a:spcBef>
              <a:buNone/>
            </a:pPr>
            <a:r>
              <a:rPr i="1" lang="en-US" sz="1000">
                <a:solidFill>
                  <a:srgbClr val="FFFFFF"/>
                </a:solidFill>
                <a:latin typeface="Verdana"/>
                <a:ea typeface="Verdana"/>
                <a:cs typeface="Verdana"/>
                <a:sym typeface="Verdana"/>
              </a:rPr>
              <a:t>1 push = 1 </a:t>
            </a:r>
            <a:r>
              <a:rPr lang="en-US" sz="1000">
                <a:solidFill>
                  <a:srgbClr val="FFFFFF"/>
                </a:solidFill>
                <a:latin typeface="Verdana"/>
                <a:ea typeface="Verdana"/>
                <a:cs typeface="Verdana"/>
                <a:sym typeface="Verdana"/>
              </a:rPr>
              <a:t>deploy</a:t>
            </a:r>
          </a:p>
          <a:p>
            <a:pPr lvl="0" rtl="0" algn="ctr">
              <a:spcBef>
                <a:spcPts val="0"/>
              </a:spcBef>
              <a:buNone/>
            </a:pPr>
            <a:r>
              <a:rPr i="1" lang="en-US" sz="1000">
                <a:solidFill>
                  <a:srgbClr val="FFFFFF"/>
                </a:solidFill>
                <a:latin typeface="Verdana"/>
                <a:ea typeface="Verdana"/>
                <a:cs typeface="Verdana"/>
                <a:sym typeface="Verdana"/>
              </a:rPr>
              <a:t>nombreux déploiements/jour</a:t>
            </a:r>
          </a:p>
          <a:p>
            <a:pPr lvl="0" rtl="0" algn="ctr">
              <a:spcBef>
                <a:spcPts val="0"/>
              </a:spcBef>
              <a:buNone/>
            </a:pPr>
            <a:r>
              <a:rPr i="1" lang="en-US" sz="1000">
                <a:solidFill>
                  <a:srgbClr val="FFFFFF"/>
                </a:solidFill>
                <a:latin typeface="Verdana"/>
                <a:ea typeface="Verdana"/>
                <a:cs typeface="Verdana"/>
                <a:sym typeface="Verdana"/>
              </a:rPr>
              <a:t>teste le déploiement</a:t>
            </a:r>
          </a:p>
          <a:p>
            <a:pPr lvl="0" rtl="0" algn="ctr">
              <a:spcBef>
                <a:spcPts val="0"/>
              </a:spcBef>
              <a:buNone/>
            </a:pPr>
            <a:r>
              <a:rPr lang="en-US" sz="1000">
                <a:solidFill>
                  <a:srgbClr val="FFFFFF"/>
                </a:solidFill>
                <a:latin typeface="Verdana"/>
                <a:ea typeface="Verdana"/>
                <a:cs typeface="Verdana"/>
                <a:sym typeface="Verdana"/>
              </a:rPr>
              <a:t>feedback</a:t>
            </a:r>
            <a:r>
              <a:rPr i="1" lang="en-US" sz="1000">
                <a:solidFill>
                  <a:srgbClr val="FFFFFF"/>
                </a:solidFill>
                <a:latin typeface="Verdana"/>
                <a:ea typeface="Verdana"/>
                <a:cs typeface="Verdana"/>
                <a:sym typeface="Verdana"/>
              </a:rPr>
              <a:t> très rapide</a:t>
            </a:r>
          </a:p>
        </p:txBody>
      </p:sp>
      <p:sp>
        <p:nvSpPr>
          <p:cNvPr id="1104" name="Shape 1104"/>
          <p:cNvSpPr txBox="1"/>
          <p:nvPr/>
        </p:nvSpPr>
        <p:spPr>
          <a:xfrm>
            <a:off x="1983900" y="3580050"/>
            <a:ext cx="1699500" cy="1059900"/>
          </a:xfrm>
          <a:prstGeom prst="rect">
            <a:avLst/>
          </a:prstGeom>
          <a:noFill/>
          <a:ln>
            <a:noFill/>
          </a:ln>
        </p:spPr>
        <p:txBody>
          <a:bodyPr anchorCtr="0" anchor="t" bIns="91425" lIns="91425" rIns="91425" tIns="91425">
            <a:noAutofit/>
          </a:bodyPr>
          <a:lstStyle/>
          <a:p>
            <a:pPr lvl="0" rtl="0" algn="ctr">
              <a:spcBef>
                <a:spcPts val="0"/>
              </a:spcBef>
              <a:buNone/>
            </a:pPr>
            <a:r>
              <a:rPr i="1" lang="en-US" sz="1000">
                <a:solidFill>
                  <a:srgbClr val="FFFFFF"/>
                </a:solidFill>
                <a:latin typeface="Verdana"/>
                <a:ea typeface="Verdana"/>
                <a:cs typeface="Verdana"/>
                <a:sym typeface="Verdana"/>
              </a:rPr>
              <a:t>1 </a:t>
            </a:r>
            <a:r>
              <a:rPr lang="en-US" sz="1000">
                <a:solidFill>
                  <a:srgbClr val="FFFFFF"/>
                </a:solidFill>
                <a:latin typeface="Verdana"/>
                <a:ea typeface="Verdana"/>
                <a:cs typeface="Verdana"/>
                <a:sym typeface="Verdana"/>
              </a:rPr>
              <a:t>deploy</a:t>
            </a:r>
            <a:r>
              <a:rPr i="1" lang="en-US" sz="1000">
                <a:solidFill>
                  <a:srgbClr val="FFFFFF"/>
                </a:solidFill>
                <a:latin typeface="Verdana"/>
                <a:ea typeface="Verdana"/>
                <a:cs typeface="Verdana"/>
                <a:sym typeface="Verdana"/>
              </a:rPr>
              <a:t>/jour</a:t>
            </a:r>
          </a:p>
          <a:p>
            <a:pPr lvl="0" rtl="0" algn="ctr">
              <a:spcBef>
                <a:spcPts val="0"/>
              </a:spcBef>
              <a:buNone/>
            </a:pPr>
            <a:r>
              <a:rPr i="1" lang="en-US" sz="1000">
                <a:solidFill>
                  <a:srgbClr val="FFFFFF"/>
                </a:solidFill>
                <a:latin typeface="Verdana"/>
                <a:ea typeface="Verdana"/>
                <a:cs typeface="Verdana"/>
                <a:sym typeface="Verdana"/>
              </a:rPr>
              <a:t>plus stable</a:t>
            </a:r>
          </a:p>
          <a:p>
            <a:pPr lvl="0" rtl="0" algn="ctr">
              <a:spcBef>
                <a:spcPts val="0"/>
              </a:spcBef>
              <a:buNone/>
            </a:pPr>
            <a:r>
              <a:rPr i="1" lang="en-US" sz="1000">
                <a:solidFill>
                  <a:srgbClr val="FFFFFF"/>
                </a:solidFill>
                <a:latin typeface="Verdana"/>
                <a:ea typeface="Verdana"/>
                <a:cs typeface="Verdana"/>
                <a:sym typeface="Verdana"/>
              </a:rPr>
              <a:t>dernières fonctionnalités disponibles</a:t>
            </a:r>
          </a:p>
        </p:txBody>
      </p:sp>
      <p:sp>
        <p:nvSpPr>
          <p:cNvPr id="1105" name="Shape 1105"/>
          <p:cNvSpPr txBox="1"/>
          <p:nvPr/>
        </p:nvSpPr>
        <p:spPr>
          <a:xfrm>
            <a:off x="3888900" y="3580050"/>
            <a:ext cx="1699500" cy="1059900"/>
          </a:xfrm>
          <a:prstGeom prst="rect">
            <a:avLst/>
          </a:prstGeom>
          <a:noFill/>
          <a:ln>
            <a:noFill/>
          </a:ln>
        </p:spPr>
        <p:txBody>
          <a:bodyPr anchorCtr="0" anchor="t" bIns="91425" lIns="91425" rIns="91425" tIns="91425">
            <a:noAutofit/>
          </a:bodyPr>
          <a:lstStyle/>
          <a:p>
            <a:pPr lvl="0" rtl="0" algn="ctr">
              <a:spcBef>
                <a:spcPts val="0"/>
              </a:spcBef>
              <a:buNone/>
            </a:pPr>
            <a:r>
              <a:rPr i="1" lang="en-US" sz="1000">
                <a:solidFill>
                  <a:srgbClr val="FFFFFF"/>
                </a:solidFill>
                <a:latin typeface="Verdana"/>
                <a:ea typeface="Verdana"/>
                <a:cs typeface="Verdana"/>
                <a:sym typeface="Verdana"/>
              </a:rPr>
              <a:t>1 deploy/sprint</a:t>
            </a:r>
          </a:p>
          <a:p>
            <a:pPr lvl="0" rtl="0" algn="ctr">
              <a:spcBef>
                <a:spcPts val="0"/>
              </a:spcBef>
              <a:buNone/>
            </a:pPr>
            <a:r>
              <a:rPr i="1" lang="en-US" sz="1000">
                <a:solidFill>
                  <a:srgbClr val="FFFFFF"/>
                </a:solidFill>
                <a:latin typeface="Verdana"/>
                <a:ea typeface="Verdana"/>
                <a:cs typeface="Verdana"/>
                <a:sym typeface="Verdana"/>
              </a:rPr>
              <a:t>branche de </a:t>
            </a:r>
            <a:r>
              <a:rPr lang="en-US" sz="1000">
                <a:solidFill>
                  <a:srgbClr val="FFFFFF"/>
                </a:solidFill>
                <a:latin typeface="Verdana"/>
                <a:ea typeface="Verdana"/>
                <a:cs typeface="Verdana"/>
                <a:sym typeface="Verdana"/>
              </a:rPr>
              <a:t>release</a:t>
            </a:r>
          </a:p>
          <a:p>
            <a:pPr lvl="0" rtl="0" algn="ctr">
              <a:spcBef>
                <a:spcPts val="0"/>
              </a:spcBef>
              <a:buNone/>
            </a:pPr>
            <a:r>
              <a:rPr i="1" lang="en-US" sz="1000">
                <a:solidFill>
                  <a:srgbClr val="FFFFFF"/>
                </a:solidFill>
                <a:latin typeface="Verdana"/>
                <a:ea typeface="Verdana"/>
                <a:cs typeface="Verdana"/>
                <a:sym typeface="Verdana"/>
              </a:rPr>
              <a:t>validation de la part de l’utilisateur</a:t>
            </a:r>
          </a:p>
        </p:txBody>
      </p:sp>
      <p:sp>
        <p:nvSpPr>
          <p:cNvPr id="1106" name="Shape 1106"/>
          <p:cNvSpPr txBox="1"/>
          <p:nvPr/>
        </p:nvSpPr>
        <p:spPr>
          <a:xfrm>
            <a:off x="5641500" y="3580050"/>
            <a:ext cx="1699500" cy="1059900"/>
          </a:xfrm>
          <a:prstGeom prst="rect">
            <a:avLst/>
          </a:prstGeom>
          <a:noFill/>
          <a:ln>
            <a:noFill/>
          </a:ln>
        </p:spPr>
        <p:txBody>
          <a:bodyPr anchorCtr="0" anchor="t" bIns="91425" lIns="91425" rIns="91425" tIns="91425">
            <a:noAutofit/>
          </a:bodyPr>
          <a:lstStyle/>
          <a:p>
            <a:pPr lvl="0" rtl="0" algn="ctr">
              <a:spcBef>
                <a:spcPts val="0"/>
              </a:spcBef>
              <a:buNone/>
            </a:pPr>
            <a:r>
              <a:rPr i="1" lang="en-US" sz="1000">
                <a:solidFill>
                  <a:srgbClr val="FFFFFF"/>
                </a:solidFill>
                <a:latin typeface="Verdana"/>
                <a:ea typeface="Verdana"/>
                <a:cs typeface="Verdana"/>
                <a:sym typeface="Verdana"/>
              </a:rPr>
              <a:t>validation de l’équipe Ops</a:t>
            </a:r>
          </a:p>
          <a:p>
            <a:pPr lvl="0" rtl="0" algn="ctr">
              <a:spcBef>
                <a:spcPts val="0"/>
              </a:spcBef>
              <a:buNone/>
            </a:pPr>
            <a:r>
              <a:rPr i="1" lang="en-US" sz="1000">
                <a:solidFill>
                  <a:srgbClr val="FFFFFF"/>
                </a:solidFill>
                <a:latin typeface="Verdana"/>
                <a:ea typeface="Verdana"/>
                <a:cs typeface="Verdana"/>
                <a:sym typeface="Verdana"/>
              </a:rPr>
              <a:t>validation de l’équipe Support</a:t>
            </a:r>
          </a:p>
        </p:txBody>
      </p:sp>
      <p:sp>
        <p:nvSpPr>
          <p:cNvPr id="1107" name="Shape 1107"/>
          <p:cNvSpPr txBox="1"/>
          <p:nvPr/>
        </p:nvSpPr>
        <p:spPr>
          <a:xfrm>
            <a:off x="7394100" y="3580050"/>
            <a:ext cx="1699500" cy="1059900"/>
          </a:xfrm>
          <a:prstGeom prst="rect">
            <a:avLst/>
          </a:prstGeom>
          <a:noFill/>
          <a:ln>
            <a:noFill/>
          </a:ln>
        </p:spPr>
        <p:txBody>
          <a:bodyPr anchorCtr="0" anchor="t" bIns="91425" lIns="91425" rIns="91425" tIns="91425">
            <a:noAutofit/>
          </a:bodyPr>
          <a:lstStyle/>
          <a:p>
            <a:pPr lvl="0" rtl="0" algn="ctr">
              <a:spcBef>
                <a:spcPts val="0"/>
              </a:spcBef>
              <a:buNone/>
            </a:pPr>
            <a:r>
              <a:rPr i="1" lang="en-US" sz="1000">
                <a:solidFill>
                  <a:srgbClr val="FFFFFF"/>
                </a:solidFill>
                <a:latin typeface="Verdana"/>
                <a:ea typeface="Verdana"/>
                <a:cs typeface="Verdana"/>
                <a:sym typeface="Verdana"/>
              </a:rPr>
              <a:t>c’est là ça se pa$$e</a:t>
            </a:r>
          </a:p>
          <a:p>
            <a:pPr lvl="0" rtl="0" algn="ctr">
              <a:spcBef>
                <a:spcPts val="0"/>
              </a:spcBef>
              <a:buNone/>
            </a:pPr>
            <a:r>
              <a:rPr i="1" lang="en-US" sz="1000">
                <a:solidFill>
                  <a:srgbClr val="FFFFFF"/>
                </a:solidFill>
                <a:latin typeface="Verdana"/>
                <a:ea typeface="Verdana"/>
                <a:cs typeface="Verdana"/>
                <a:sym typeface="Verdana"/>
              </a:rPr>
              <a:t>ze place to be, quoi</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1000"/>
                                        <p:tgtEl>
                                          <p:spTgt spid="1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000"/>
                                        <p:tgtEl>
                                          <p:spTgt spid="1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par>
                                <p:cTn fill="hold" nodeType="with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1000"/>
                                        <p:tgtEl>
                                          <p:spTgt spid="10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1" name="Shape 1111"/>
        <p:cNvGrpSpPr/>
        <p:nvPr/>
      </p:nvGrpSpPr>
      <p:grpSpPr>
        <a:xfrm>
          <a:off x="0" y="0"/>
          <a:ext cx="0" cy="0"/>
          <a:chOff x="0" y="0"/>
          <a:chExt cx="0" cy="0"/>
        </a:xfrm>
      </p:grpSpPr>
      <p:sp>
        <p:nvSpPr>
          <p:cNvPr id="1112" name="Shape 1112"/>
          <p:cNvSpPr txBox="1"/>
          <p:nvPr/>
        </p:nvSpPr>
        <p:spPr>
          <a:xfrm>
            <a:off x="251520" y="4549258"/>
            <a:ext cx="2592300" cy="108000"/>
          </a:xfrm>
          <a:prstGeom prst="rect">
            <a:avLst/>
          </a:prstGeom>
          <a:noFill/>
          <a:ln>
            <a:noFill/>
          </a:ln>
        </p:spPr>
        <p:txBody>
          <a:bodyPr anchorCtr="0" anchor="t" bIns="31150" lIns="31150" rIns="31150" tIns="31150">
            <a:noAutofit/>
          </a:bodyPr>
          <a:lstStyle/>
          <a:p>
            <a:pPr indent="0" lvl="0" marL="0" marR="0" rtl="0" algn="l">
              <a:spcBef>
                <a:spcPts val="0"/>
              </a:spcBef>
              <a:buNone/>
            </a:pPr>
            <a:r>
              <a:t/>
            </a:r>
            <a:endParaRPr i="1" sz="800">
              <a:solidFill>
                <a:schemeClr val="dk1"/>
              </a:solidFill>
              <a:latin typeface="Arial"/>
              <a:ea typeface="Arial"/>
              <a:cs typeface="Arial"/>
              <a:sym typeface="Arial"/>
            </a:endParaRPr>
          </a:p>
        </p:txBody>
      </p:sp>
      <p:sp>
        <p:nvSpPr>
          <p:cNvPr id="1113" name="Shape 1113"/>
          <p:cNvSpPr txBox="1"/>
          <p:nvPr/>
        </p:nvSpPr>
        <p:spPr>
          <a:xfrm>
            <a:off x="1811216" y="2286000"/>
            <a:ext cx="5539199" cy="585900"/>
          </a:xfrm>
          <a:prstGeom prst="rect">
            <a:avLst/>
          </a:prstGeom>
          <a:noFill/>
          <a:ln>
            <a:noFill/>
          </a:ln>
        </p:spPr>
        <p:txBody>
          <a:bodyPr anchorCtr="0" anchor="b" bIns="0" lIns="0" rIns="0" tIns="0">
            <a:noAutofit/>
          </a:bodyPr>
          <a:lstStyle/>
          <a:p>
            <a:pPr indent="0" lvl="0" marL="0" marR="0" rtl="0" algn="ctr">
              <a:lnSpc>
                <a:spcPct val="90000"/>
              </a:lnSpc>
              <a:spcBef>
                <a:spcPts val="0"/>
              </a:spcBef>
              <a:spcAft>
                <a:spcPts val="0"/>
              </a:spcAft>
              <a:buClr>
                <a:srgbClr val="262626"/>
              </a:buClr>
              <a:buSzPct val="25000"/>
              <a:buFont typeface="Calibri"/>
              <a:buNone/>
            </a:pPr>
            <a:br>
              <a:rPr b="1" i="0" lang="en-US" sz="4200" u="none" cap="none" strike="noStrike">
                <a:solidFill>
                  <a:srgbClr val="262626"/>
                </a:solidFill>
                <a:latin typeface="Calibri"/>
                <a:ea typeface="Calibri"/>
                <a:cs typeface="Calibri"/>
                <a:sym typeface="Calibri"/>
              </a:rPr>
            </a:br>
            <a:br>
              <a:rPr b="1" i="0" lang="en-US" sz="4200" u="none" cap="none" strike="noStrike">
                <a:solidFill>
                  <a:srgbClr val="262626"/>
                </a:solidFill>
                <a:latin typeface="Calibri"/>
                <a:ea typeface="Calibri"/>
                <a:cs typeface="Calibri"/>
                <a:sym typeface="Calibri"/>
              </a:rPr>
            </a:br>
          </a:p>
        </p:txBody>
      </p:sp>
      <p:sp>
        <p:nvSpPr>
          <p:cNvPr id="1114" name="Shape 1114"/>
          <p:cNvSpPr txBox="1"/>
          <p:nvPr/>
        </p:nvSpPr>
        <p:spPr>
          <a:xfrm>
            <a:off x="1828800" y="2850356"/>
            <a:ext cx="5539200" cy="585900"/>
          </a:xfrm>
          <a:prstGeom prst="rect">
            <a:avLst/>
          </a:prstGeom>
          <a:noFill/>
          <a:ln>
            <a:noFill/>
          </a:ln>
        </p:spPr>
        <p:txBody>
          <a:bodyPr anchorCtr="0" anchor="b" bIns="0" lIns="0" rIns="0" tIns="0">
            <a:noAutofit/>
          </a:bodyPr>
          <a:lstStyle/>
          <a:p>
            <a:pPr indent="0" lvl="0" marL="0" marR="0" rtl="0" algn="ctr">
              <a:lnSpc>
                <a:spcPct val="90000"/>
              </a:lnSpc>
              <a:spcBef>
                <a:spcPts val="0"/>
              </a:spcBef>
              <a:spcAft>
                <a:spcPts val="0"/>
              </a:spcAft>
              <a:buClr>
                <a:srgbClr val="262626"/>
              </a:buClr>
              <a:buFont typeface="Calibri"/>
              <a:buNone/>
            </a:pPr>
            <a:r>
              <a:t/>
            </a:r>
            <a:endParaRPr b="0" i="0" sz="4200" u="none" cap="none" strike="noStrike">
              <a:solidFill>
                <a:srgbClr val="F3F3F3"/>
              </a:solidFill>
              <a:latin typeface="Calibri"/>
              <a:ea typeface="Calibri"/>
              <a:cs typeface="Calibri"/>
              <a:sym typeface="Calibri"/>
            </a:endParaRPr>
          </a:p>
        </p:txBody>
      </p:sp>
      <p:sp>
        <p:nvSpPr>
          <p:cNvPr id="1115" name="Shape 1115"/>
          <p:cNvSpPr txBox="1"/>
          <p:nvPr>
            <p:ph idx="2" type="body"/>
          </p:nvPr>
        </p:nvSpPr>
        <p:spPr>
          <a:xfrm>
            <a:off x="1812726" y="2250132"/>
            <a:ext cx="5518500" cy="362100"/>
          </a:xfrm>
          <a:prstGeom prst="rect">
            <a:avLst/>
          </a:prstGeom>
        </p:spPr>
        <p:txBody>
          <a:bodyPr anchorCtr="0" anchor="ctr" bIns="34275" lIns="34275" rIns="34275" tIns="34275">
            <a:noAutofit/>
          </a:bodyPr>
          <a:lstStyle/>
          <a:p>
            <a:pPr lvl="0" rtl="0">
              <a:lnSpc>
                <a:spcPct val="90000"/>
              </a:lnSpc>
              <a:spcBef>
                <a:spcPts val="0"/>
              </a:spcBef>
              <a:buNone/>
            </a:pPr>
            <a:r>
              <a:rPr b="1" lang="en-US" sz="4200">
                <a:solidFill>
                  <a:srgbClr val="F3F3F3"/>
                </a:solidFill>
                <a:latin typeface="Calibri"/>
                <a:ea typeface="Calibri"/>
                <a:cs typeface="Calibri"/>
                <a:sym typeface="Calibri"/>
              </a:rPr>
              <a:t>Après tout cela, la question de la pérénnité se pose</a:t>
            </a:r>
          </a:p>
        </p:txBody>
      </p:sp>
      <p:sp>
        <p:nvSpPr>
          <p:cNvPr id="1116" name="Shape 1116"/>
          <p:cNvSpPr txBox="1"/>
          <p:nvPr>
            <p:ph idx="12" type="sldNum"/>
          </p:nvPr>
        </p:nvSpPr>
        <p:spPr>
          <a:xfrm>
            <a:off x="4483473" y="4882300"/>
            <a:ext cx="2214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0" name="Shape 1120"/>
        <p:cNvGrpSpPr/>
        <p:nvPr/>
      </p:nvGrpSpPr>
      <p:grpSpPr>
        <a:xfrm>
          <a:off x="0" y="0"/>
          <a:ext cx="0" cy="0"/>
          <a:chOff x="0" y="0"/>
          <a:chExt cx="0" cy="0"/>
        </a:xfrm>
      </p:grpSpPr>
      <p:pic>
        <p:nvPicPr>
          <p:cNvPr id="1121" name="Shape 1121"/>
          <p:cNvPicPr preferRelativeResize="0"/>
          <p:nvPr/>
        </p:nvPicPr>
        <p:blipFill rotWithShape="1">
          <a:blip r:embed="rId3">
            <a:alphaModFix/>
          </a:blip>
          <a:srcRect b="0" l="4721" r="6869" t="0"/>
          <a:stretch/>
        </p:blipFill>
        <p:spPr>
          <a:xfrm>
            <a:off x="517050" y="96925"/>
            <a:ext cx="8109900" cy="4561800"/>
          </a:xfrm>
          <a:prstGeom prst="rect">
            <a:avLst/>
          </a:prstGeom>
          <a:noFill/>
          <a:ln>
            <a:noFill/>
          </a:ln>
        </p:spPr>
      </p:pic>
      <p:sp>
        <p:nvSpPr>
          <p:cNvPr id="1122" name="Shape 1122"/>
          <p:cNvSpPr txBox="1"/>
          <p:nvPr>
            <p:ph idx="12" type="sldNum"/>
          </p:nvPr>
        </p:nvSpPr>
        <p:spPr>
          <a:xfrm>
            <a:off x="4483474" y="4882300"/>
            <a:ext cx="2016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x="0" y="0"/>
          <a:ext cx="0" cy="0"/>
          <a:chOff x="0" y="0"/>
          <a:chExt cx="0" cy="0"/>
        </a:xfrm>
      </p:grpSpPr>
      <p:sp>
        <p:nvSpPr>
          <p:cNvPr id="1128" name="Shape 1128"/>
          <p:cNvSpPr txBox="1"/>
          <p:nvPr>
            <p:ph type="title"/>
          </p:nvPr>
        </p:nvSpPr>
        <p:spPr>
          <a:xfrm>
            <a:off x="1645294" y="133945"/>
            <a:ext cx="5853300" cy="1138500"/>
          </a:xfrm>
          <a:prstGeom prst="rect">
            <a:avLst/>
          </a:prstGeom>
        </p:spPr>
        <p:txBody>
          <a:bodyPr anchorCtr="0" anchor="ctr" bIns="34275" lIns="34275" rIns="34275" tIns="34275">
            <a:noAutofit/>
          </a:bodyPr>
          <a:lstStyle/>
          <a:p>
            <a:pPr lvl="0">
              <a:spcBef>
                <a:spcPts val="0"/>
              </a:spcBef>
              <a:buNone/>
            </a:pPr>
            <a:r>
              <a:rPr lang="en-US"/>
              <a:t>Recrutement 2.0</a:t>
            </a:r>
          </a:p>
        </p:txBody>
      </p:sp>
      <p:sp>
        <p:nvSpPr>
          <p:cNvPr id="1129" name="Shape 1129"/>
          <p:cNvSpPr txBox="1"/>
          <p:nvPr>
            <p:ph idx="12" type="sldNum"/>
          </p:nvPr>
        </p:nvSpPr>
        <p:spPr>
          <a:xfrm>
            <a:off x="4483473" y="4882300"/>
            <a:ext cx="2340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1130" name="Shape 1130"/>
          <p:cNvSpPr txBox="1"/>
          <p:nvPr>
            <p:ph idx="1" type="body"/>
          </p:nvPr>
        </p:nvSpPr>
        <p:spPr>
          <a:xfrm>
            <a:off x="1009800" y="1327825"/>
            <a:ext cx="3628200" cy="3353700"/>
          </a:xfrm>
          <a:prstGeom prst="rect">
            <a:avLst/>
          </a:prstGeom>
        </p:spPr>
        <p:txBody>
          <a:bodyPr anchorCtr="0" anchor="ctr" bIns="34275" lIns="34275" rIns="34275" tIns="34275">
            <a:noAutofit/>
          </a:bodyPr>
          <a:lstStyle/>
          <a:p>
            <a:pPr lvl="0" rtl="0">
              <a:spcBef>
                <a:spcPts val="0"/>
              </a:spcBef>
              <a:buNone/>
            </a:pPr>
            <a:r>
              <a:rPr lang="en-US"/>
              <a:t>4 principes :</a:t>
            </a:r>
          </a:p>
          <a:p>
            <a:pPr indent="-228600" lvl="0" marL="457200" rtl="0">
              <a:spcBef>
                <a:spcPts val="0"/>
              </a:spcBef>
              <a:buChar char="●"/>
            </a:pPr>
            <a:r>
              <a:rPr lang="en-US"/>
              <a:t>les développeurs recrutent leurs paires</a:t>
            </a:r>
          </a:p>
          <a:p>
            <a:pPr indent="-228600" lvl="0" marL="457200" rtl="0">
              <a:spcBef>
                <a:spcPts val="0"/>
              </a:spcBef>
              <a:buChar char="●"/>
            </a:pPr>
            <a:r>
              <a:rPr lang="en-US"/>
              <a:t>état d’esprit plus important qu’une telle ou telle techno</a:t>
            </a:r>
          </a:p>
          <a:p>
            <a:pPr indent="-228600" lvl="0" marL="457200" rtl="0">
              <a:spcBef>
                <a:spcPts val="0"/>
              </a:spcBef>
              <a:buChar char="●"/>
            </a:pPr>
            <a:r>
              <a:rPr lang="en-US"/>
              <a:t>créer une nouvelle culture basée sur un cercle vertueux</a:t>
            </a:r>
          </a:p>
          <a:p>
            <a:pPr indent="-228600" lvl="0" marL="457200" rtl="0">
              <a:spcBef>
                <a:spcPts val="0"/>
              </a:spcBef>
              <a:buChar char="●"/>
            </a:pPr>
            <a:r>
              <a:rPr lang="en-US">
                <a:solidFill>
                  <a:schemeClr val="lt1"/>
                </a:solidFill>
              </a:rPr>
              <a:t>tu sais coder, prouve-le !</a:t>
            </a:r>
          </a:p>
        </p:txBody>
      </p:sp>
      <p:pic>
        <p:nvPicPr>
          <p:cNvPr id="1131" name="Shape 1131"/>
          <p:cNvPicPr preferRelativeResize="0"/>
          <p:nvPr/>
        </p:nvPicPr>
        <p:blipFill rotWithShape="1">
          <a:blip r:embed="rId3">
            <a:alphaModFix/>
          </a:blip>
          <a:srcRect b="0" l="0" r="0" t="0"/>
          <a:stretch/>
        </p:blipFill>
        <p:spPr>
          <a:xfrm>
            <a:off x="5160475" y="1837652"/>
            <a:ext cx="3256800" cy="261839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6" name="Shape 1136"/>
        <p:cNvGrpSpPr/>
        <p:nvPr/>
      </p:nvGrpSpPr>
      <p:grpSpPr>
        <a:xfrm>
          <a:off x="0" y="0"/>
          <a:ext cx="0" cy="0"/>
          <a:chOff x="0" y="0"/>
          <a:chExt cx="0" cy="0"/>
        </a:xfrm>
      </p:grpSpPr>
      <p:sp>
        <p:nvSpPr>
          <p:cNvPr id="1137" name="Shape 1137"/>
          <p:cNvSpPr txBox="1"/>
          <p:nvPr>
            <p:ph idx="12" type="sldNum"/>
          </p:nvPr>
        </p:nvSpPr>
        <p:spPr>
          <a:xfrm>
            <a:off x="4483472" y="4882300"/>
            <a:ext cx="2661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pic>
        <p:nvPicPr>
          <p:cNvPr id="1138" name="Shape 1138"/>
          <p:cNvPicPr preferRelativeResize="0"/>
          <p:nvPr/>
        </p:nvPicPr>
        <p:blipFill rotWithShape="1">
          <a:blip r:embed="rId3">
            <a:alphaModFix/>
          </a:blip>
          <a:srcRect b="0" l="0" r="0" t="0"/>
          <a:stretch/>
        </p:blipFill>
        <p:spPr>
          <a:xfrm>
            <a:off x="843300" y="355075"/>
            <a:ext cx="7457400" cy="4189800"/>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2" name="Shape 1142"/>
        <p:cNvGrpSpPr/>
        <p:nvPr/>
      </p:nvGrpSpPr>
      <p:grpSpPr>
        <a:xfrm>
          <a:off x="0" y="0"/>
          <a:ext cx="0" cy="0"/>
          <a:chOff x="0" y="0"/>
          <a:chExt cx="0" cy="0"/>
        </a:xfrm>
      </p:grpSpPr>
      <p:sp>
        <p:nvSpPr>
          <p:cNvPr id="1143" name="Shape 1143"/>
          <p:cNvSpPr txBox="1"/>
          <p:nvPr/>
        </p:nvSpPr>
        <p:spPr>
          <a:xfrm>
            <a:off x="251520" y="4549258"/>
            <a:ext cx="2592300" cy="108000"/>
          </a:xfrm>
          <a:prstGeom prst="rect">
            <a:avLst/>
          </a:prstGeom>
          <a:noFill/>
          <a:ln>
            <a:noFill/>
          </a:ln>
        </p:spPr>
        <p:txBody>
          <a:bodyPr anchorCtr="0" anchor="t" bIns="31150" lIns="31150" rIns="31150" tIns="31150">
            <a:noAutofit/>
          </a:bodyPr>
          <a:lstStyle/>
          <a:p>
            <a:pPr indent="0" lvl="0" marL="0" marR="0" rtl="0" algn="l">
              <a:spcBef>
                <a:spcPts val="0"/>
              </a:spcBef>
              <a:buNone/>
            </a:pPr>
            <a:r>
              <a:t/>
            </a:r>
            <a:endParaRPr i="1" sz="800">
              <a:solidFill>
                <a:schemeClr val="dk1"/>
              </a:solidFill>
              <a:latin typeface="Arial"/>
              <a:ea typeface="Arial"/>
              <a:cs typeface="Arial"/>
              <a:sym typeface="Arial"/>
            </a:endParaRPr>
          </a:p>
        </p:txBody>
      </p:sp>
      <p:sp>
        <p:nvSpPr>
          <p:cNvPr id="1144" name="Shape 1144"/>
          <p:cNvSpPr txBox="1"/>
          <p:nvPr/>
        </p:nvSpPr>
        <p:spPr>
          <a:xfrm>
            <a:off x="1811216" y="2286000"/>
            <a:ext cx="5539199" cy="585900"/>
          </a:xfrm>
          <a:prstGeom prst="rect">
            <a:avLst/>
          </a:prstGeom>
          <a:noFill/>
          <a:ln>
            <a:noFill/>
          </a:ln>
        </p:spPr>
        <p:txBody>
          <a:bodyPr anchorCtr="0" anchor="b" bIns="0" lIns="0" rIns="0" tIns="0">
            <a:noAutofit/>
          </a:bodyPr>
          <a:lstStyle/>
          <a:p>
            <a:pPr indent="0" lvl="0" marL="0" marR="0" rtl="0" algn="ctr">
              <a:lnSpc>
                <a:spcPct val="90000"/>
              </a:lnSpc>
              <a:spcBef>
                <a:spcPts val="0"/>
              </a:spcBef>
              <a:spcAft>
                <a:spcPts val="0"/>
              </a:spcAft>
              <a:buClr>
                <a:srgbClr val="262626"/>
              </a:buClr>
              <a:buSzPct val="25000"/>
              <a:buFont typeface="Calibri"/>
              <a:buNone/>
            </a:pPr>
            <a:br>
              <a:rPr b="1" i="0" lang="en-US" sz="4200" u="none" cap="none" strike="noStrike">
                <a:solidFill>
                  <a:srgbClr val="262626"/>
                </a:solidFill>
                <a:latin typeface="Calibri"/>
                <a:ea typeface="Calibri"/>
                <a:cs typeface="Calibri"/>
                <a:sym typeface="Calibri"/>
              </a:rPr>
            </a:br>
            <a:br>
              <a:rPr b="1" i="0" lang="en-US" sz="4200" u="none" cap="none" strike="noStrike">
                <a:solidFill>
                  <a:srgbClr val="262626"/>
                </a:solidFill>
                <a:latin typeface="Calibri"/>
                <a:ea typeface="Calibri"/>
                <a:cs typeface="Calibri"/>
                <a:sym typeface="Calibri"/>
              </a:rPr>
            </a:br>
          </a:p>
        </p:txBody>
      </p:sp>
      <p:sp>
        <p:nvSpPr>
          <p:cNvPr id="1145" name="Shape 1145"/>
          <p:cNvSpPr txBox="1"/>
          <p:nvPr/>
        </p:nvSpPr>
        <p:spPr>
          <a:xfrm>
            <a:off x="1828800" y="2850356"/>
            <a:ext cx="5539200" cy="585900"/>
          </a:xfrm>
          <a:prstGeom prst="rect">
            <a:avLst/>
          </a:prstGeom>
          <a:noFill/>
          <a:ln>
            <a:noFill/>
          </a:ln>
        </p:spPr>
        <p:txBody>
          <a:bodyPr anchorCtr="0" anchor="b" bIns="0" lIns="0" rIns="0" tIns="0">
            <a:noAutofit/>
          </a:bodyPr>
          <a:lstStyle/>
          <a:p>
            <a:pPr indent="0" lvl="0" marL="0" marR="0" rtl="0" algn="ctr">
              <a:lnSpc>
                <a:spcPct val="90000"/>
              </a:lnSpc>
              <a:spcBef>
                <a:spcPts val="0"/>
              </a:spcBef>
              <a:spcAft>
                <a:spcPts val="0"/>
              </a:spcAft>
              <a:buClr>
                <a:srgbClr val="262626"/>
              </a:buClr>
              <a:buFont typeface="Calibri"/>
              <a:buNone/>
            </a:pPr>
            <a:r>
              <a:t/>
            </a:r>
            <a:endParaRPr b="0" i="0" sz="4200" u="none" cap="none" strike="noStrike">
              <a:solidFill>
                <a:srgbClr val="F3F3F3"/>
              </a:solidFill>
              <a:latin typeface="Calibri"/>
              <a:ea typeface="Calibri"/>
              <a:cs typeface="Calibri"/>
              <a:sym typeface="Calibri"/>
            </a:endParaRPr>
          </a:p>
        </p:txBody>
      </p:sp>
      <p:sp>
        <p:nvSpPr>
          <p:cNvPr id="1146" name="Shape 1146"/>
          <p:cNvSpPr txBox="1"/>
          <p:nvPr>
            <p:ph idx="2" type="body"/>
          </p:nvPr>
        </p:nvSpPr>
        <p:spPr>
          <a:xfrm>
            <a:off x="1812726" y="2250132"/>
            <a:ext cx="5518500" cy="362100"/>
          </a:xfrm>
          <a:prstGeom prst="rect">
            <a:avLst/>
          </a:prstGeom>
        </p:spPr>
        <p:txBody>
          <a:bodyPr anchorCtr="0" anchor="ctr" bIns="34275" lIns="34275" rIns="34275" tIns="34275">
            <a:noAutofit/>
          </a:bodyPr>
          <a:lstStyle/>
          <a:p>
            <a:pPr lvl="0" rtl="0">
              <a:lnSpc>
                <a:spcPct val="90000"/>
              </a:lnSpc>
              <a:spcBef>
                <a:spcPts val="0"/>
              </a:spcBef>
              <a:buNone/>
            </a:pPr>
            <a:r>
              <a:rPr b="1" lang="en-US" sz="4200">
                <a:solidFill>
                  <a:srgbClr val="F3F3F3"/>
                </a:solidFill>
                <a:latin typeface="Calibri"/>
                <a:ea typeface="Calibri"/>
                <a:cs typeface="Calibri"/>
                <a:sym typeface="Calibri"/>
              </a:rPr>
              <a:t>Et les résultats ?</a:t>
            </a:r>
          </a:p>
        </p:txBody>
      </p:sp>
      <p:sp>
        <p:nvSpPr>
          <p:cNvPr id="1147" name="Shape 1147"/>
          <p:cNvSpPr txBox="1"/>
          <p:nvPr>
            <p:ph idx="12" type="sldNum"/>
          </p:nvPr>
        </p:nvSpPr>
        <p:spPr>
          <a:xfrm>
            <a:off x="4483473" y="4882300"/>
            <a:ext cx="2340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2" name="Shape 1152"/>
        <p:cNvGrpSpPr/>
        <p:nvPr/>
      </p:nvGrpSpPr>
      <p:grpSpPr>
        <a:xfrm>
          <a:off x="0" y="0"/>
          <a:ext cx="0" cy="0"/>
          <a:chOff x="0" y="0"/>
          <a:chExt cx="0" cy="0"/>
        </a:xfrm>
      </p:grpSpPr>
      <p:sp>
        <p:nvSpPr>
          <p:cNvPr id="1153" name="Shape 1153"/>
          <p:cNvSpPr txBox="1"/>
          <p:nvPr>
            <p:ph idx="12" type="sldNum"/>
          </p:nvPr>
        </p:nvSpPr>
        <p:spPr>
          <a:xfrm>
            <a:off x="4483473" y="4882300"/>
            <a:ext cx="2415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1154" name="Shape 1154"/>
          <p:cNvSpPr txBox="1"/>
          <p:nvPr>
            <p:ph type="title"/>
          </p:nvPr>
        </p:nvSpPr>
        <p:spPr>
          <a:xfrm>
            <a:off x="219775" y="51175"/>
            <a:ext cx="8822100" cy="967500"/>
          </a:xfrm>
          <a:prstGeom prst="rect">
            <a:avLst/>
          </a:prstGeom>
        </p:spPr>
        <p:txBody>
          <a:bodyPr anchorCtr="0" anchor="ctr" bIns="34275" lIns="34275" rIns="34275" tIns="34275">
            <a:noAutofit/>
          </a:bodyPr>
          <a:lstStyle/>
          <a:p>
            <a:pPr lvl="0">
              <a:spcBef>
                <a:spcPts val="0"/>
              </a:spcBef>
              <a:buNone/>
            </a:pPr>
            <a:r>
              <a:rPr lang="en-US"/>
              <a:t>Qu’est-ce que l’on a gagné ?</a:t>
            </a:r>
          </a:p>
        </p:txBody>
      </p:sp>
      <p:sp>
        <p:nvSpPr>
          <p:cNvPr id="1155" name="Shape 1155"/>
          <p:cNvSpPr txBox="1"/>
          <p:nvPr>
            <p:ph idx="1" type="body"/>
          </p:nvPr>
        </p:nvSpPr>
        <p:spPr>
          <a:xfrm>
            <a:off x="1307650" y="1103174"/>
            <a:ext cx="6528600" cy="2923499"/>
          </a:xfrm>
          <a:prstGeom prst="rect">
            <a:avLst/>
          </a:prstGeom>
        </p:spPr>
        <p:txBody>
          <a:bodyPr anchorCtr="0" anchor="ctr" bIns="34275" lIns="34275" rIns="34275" tIns="34275">
            <a:noAutofit/>
          </a:bodyPr>
          <a:lstStyle/>
          <a:p>
            <a:pPr indent="-381000" lvl="0" marL="457200" rtl="0">
              <a:spcBef>
                <a:spcPts val="0"/>
              </a:spcBef>
              <a:buSzPct val="100000"/>
              <a:buFont typeface="Montserrat"/>
              <a:buChar char="●"/>
            </a:pPr>
            <a:r>
              <a:rPr lang="en-US" sz="2400">
                <a:latin typeface="Montserrat"/>
                <a:ea typeface="Montserrat"/>
                <a:cs typeface="Montserrat"/>
                <a:sym typeface="Montserrat"/>
              </a:rPr>
              <a:t>Nouvelle culture</a:t>
            </a:r>
          </a:p>
          <a:p>
            <a:pPr indent="-381000" lvl="0" marL="457200" rtl="0">
              <a:spcBef>
                <a:spcPts val="0"/>
              </a:spcBef>
              <a:buSzPct val="100000"/>
              <a:buFont typeface="Montserrat"/>
              <a:buChar char="●"/>
            </a:pPr>
            <a:r>
              <a:rPr lang="en-US" sz="2400">
                <a:latin typeface="Montserrat"/>
                <a:ea typeface="Montserrat"/>
                <a:cs typeface="Montserrat"/>
                <a:sym typeface="Montserrat"/>
              </a:rPr>
              <a:t>Prise de conscience de la valeur métier des demandes</a:t>
            </a:r>
          </a:p>
          <a:p>
            <a:pPr indent="-381000" lvl="0" marL="457200" rtl="0">
              <a:spcBef>
                <a:spcPts val="0"/>
              </a:spcBef>
              <a:buSzPct val="100000"/>
              <a:buFont typeface="Montserrat"/>
              <a:buChar char="●"/>
            </a:pPr>
            <a:r>
              <a:rPr lang="en-US" sz="2400">
                <a:latin typeface="Montserrat"/>
                <a:ea typeface="Montserrat"/>
                <a:cs typeface="Montserrat"/>
                <a:sym typeface="Montserrat"/>
              </a:rPr>
              <a:t>Amérioration de la qualité globale</a:t>
            </a:r>
          </a:p>
          <a:p>
            <a:pPr indent="-381000" lvl="0" marL="457200" rtl="0">
              <a:spcBef>
                <a:spcPts val="0"/>
              </a:spcBef>
              <a:buSzPct val="100000"/>
              <a:buFont typeface="Montserrat"/>
              <a:buChar char="●"/>
            </a:pPr>
            <a:r>
              <a:rPr lang="en-US" sz="2400">
                <a:latin typeface="Montserrat"/>
                <a:ea typeface="Montserrat"/>
                <a:cs typeface="Montserrat"/>
                <a:sym typeface="Montserrat"/>
              </a:rPr>
              <a:t>Amélioration du TTM</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0" name="Shape 1160"/>
        <p:cNvGrpSpPr/>
        <p:nvPr/>
      </p:nvGrpSpPr>
      <p:grpSpPr>
        <a:xfrm>
          <a:off x="0" y="0"/>
          <a:ext cx="0" cy="0"/>
          <a:chOff x="0" y="0"/>
          <a:chExt cx="0" cy="0"/>
        </a:xfrm>
      </p:grpSpPr>
      <p:sp>
        <p:nvSpPr>
          <p:cNvPr id="1161" name="Shape 1161"/>
          <p:cNvSpPr txBox="1"/>
          <p:nvPr>
            <p:ph idx="12" type="sldNum"/>
          </p:nvPr>
        </p:nvSpPr>
        <p:spPr>
          <a:xfrm>
            <a:off x="4456848" y="4875950"/>
            <a:ext cx="2541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1162" name="Shape 1162"/>
          <p:cNvSpPr txBox="1"/>
          <p:nvPr>
            <p:ph type="title"/>
          </p:nvPr>
        </p:nvSpPr>
        <p:spPr>
          <a:xfrm>
            <a:off x="146225" y="51175"/>
            <a:ext cx="8881800" cy="967500"/>
          </a:xfrm>
          <a:prstGeom prst="rect">
            <a:avLst/>
          </a:prstGeom>
        </p:spPr>
        <p:txBody>
          <a:bodyPr anchorCtr="0" anchor="ctr" bIns="34275" lIns="34275" rIns="34275" tIns="34275">
            <a:noAutofit/>
          </a:bodyPr>
          <a:lstStyle/>
          <a:p>
            <a:pPr lvl="0" rtl="0">
              <a:spcBef>
                <a:spcPts val="0"/>
              </a:spcBef>
              <a:buNone/>
            </a:pPr>
            <a:r>
              <a:rPr lang="en-US"/>
              <a:t>Où sommes-nous maintenant ?</a:t>
            </a:r>
          </a:p>
        </p:txBody>
      </p:sp>
      <p:grpSp>
        <p:nvGrpSpPr>
          <p:cNvPr id="1163" name="Shape 1163"/>
          <p:cNvGrpSpPr/>
          <p:nvPr/>
        </p:nvGrpSpPr>
        <p:grpSpPr>
          <a:xfrm>
            <a:off x="1928800" y="1417575"/>
            <a:ext cx="2842925" cy="1672550"/>
            <a:chOff x="1928800" y="1417575"/>
            <a:chExt cx="2842925" cy="1672550"/>
          </a:xfrm>
        </p:grpSpPr>
        <p:sp>
          <p:nvSpPr>
            <p:cNvPr id="1164" name="Shape 1164"/>
            <p:cNvSpPr/>
            <p:nvPr/>
          </p:nvSpPr>
          <p:spPr>
            <a:xfrm>
              <a:off x="2966025" y="1532525"/>
              <a:ext cx="1805700" cy="1557600"/>
            </a:xfrm>
            <a:prstGeom prst="ellipse">
              <a:avLst/>
            </a:prstGeom>
            <a:noFill/>
            <a:ln cap="flat" cmpd="sng" w="76200">
              <a:solidFill>
                <a:srgbClr val="E0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5" name="Shape 1165"/>
            <p:cNvSpPr txBox="1"/>
            <p:nvPr/>
          </p:nvSpPr>
          <p:spPr>
            <a:xfrm>
              <a:off x="1928800" y="1417575"/>
              <a:ext cx="1167900" cy="877500"/>
            </a:xfrm>
            <a:prstGeom prst="rect">
              <a:avLst/>
            </a:prstGeom>
            <a:noFill/>
            <a:ln>
              <a:noFill/>
            </a:ln>
          </p:spPr>
          <p:txBody>
            <a:bodyPr anchorCtr="0" anchor="ctr" bIns="91425" lIns="91425" rIns="91425" tIns="91425">
              <a:noAutofit/>
            </a:bodyPr>
            <a:lstStyle/>
            <a:p>
              <a:pPr lvl="0" algn="ctr">
                <a:spcBef>
                  <a:spcPts val="0"/>
                </a:spcBef>
                <a:buNone/>
              </a:pPr>
              <a:r>
                <a:rPr i="1" lang="en-US">
                  <a:solidFill>
                    <a:srgbClr val="EA9999"/>
                  </a:solidFill>
                  <a:latin typeface="Montserrat"/>
                  <a:ea typeface="Montserrat"/>
                  <a:cs typeface="Montserrat"/>
                  <a:sym typeface="Montserrat"/>
                </a:rPr>
                <a:t>construire le </a:t>
              </a:r>
              <a:r>
                <a:rPr b="1" i="1" lang="en-US">
                  <a:solidFill>
                    <a:srgbClr val="EA9999"/>
                  </a:solidFill>
                  <a:latin typeface="Montserrat"/>
                  <a:ea typeface="Montserrat"/>
                  <a:cs typeface="Montserrat"/>
                  <a:sym typeface="Montserrat"/>
                </a:rPr>
                <a:t>bon</a:t>
              </a:r>
              <a:r>
                <a:rPr i="1" lang="en-US">
                  <a:solidFill>
                    <a:srgbClr val="EA9999"/>
                  </a:solidFill>
                  <a:latin typeface="Montserrat"/>
                  <a:ea typeface="Montserrat"/>
                  <a:cs typeface="Montserrat"/>
                  <a:sym typeface="Montserrat"/>
                </a:rPr>
                <a:t> produit</a:t>
              </a:r>
            </a:p>
          </p:txBody>
        </p:sp>
      </p:grpSp>
      <p:grpSp>
        <p:nvGrpSpPr>
          <p:cNvPr id="1166" name="Shape 1166"/>
          <p:cNvGrpSpPr/>
          <p:nvPr/>
        </p:nvGrpSpPr>
        <p:grpSpPr>
          <a:xfrm>
            <a:off x="4250125" y="1500550"/>
            <a:ext cx="3204350" cy="1557600"/>
            <a:chOff x="4250125" y="1500550"/>
            <a:chExt cx="3204350" cy="1557600"/>
          </a:xfrm>
        </p:grpSpPr>
        <p:sp>
          <p:nvSpPr>
            <p:cNvPr id="1167" name="Shape 1167"/>
            <p:cNvSpPr/>
            <p:nvPr/>
          </p:nvSpPr>
          <p:spPr>
            <a:xfrm>
              <a:off x="4250125" y="1500550"/>
              <a:ext cx="1805700" cy="1557600"/>
            </a:xfrm>
            <a:prstGeom prst="ellipse">
              <a:avLst/>
            </a:prstGeom>
            <a:noFill/>
            <a:ln cap="flat" cmpd="sng" w="76200">
              <a:solidFill>
                <a:srgbClr val="FFD9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8" name="Shape 1168"/>
            <p:cNvSpPr txBox="1"/>
            <p:nvPr/>
          </p:nvSpPr>
          <p:spPr>
            <a:xfrm>
              <a:off x="6003375" y="1500550"/>
              <a:ext cx="1451100" cy="8775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E599"/>
                  </a:solidFill>
                  <a:latin typeface="Montserrat"/>
                  <a:ea typeface="Montserrat"/>
                  <a:cs typeface="Montserrat"/>
                  <a:sym typeface="Montserrat"/>
                </a:rPr>
                <a:t>construire </a:t>
              </a:r>
              <a:r>
                <a:rPr b="1" i="1" lang="en-US">
                  <a:solidFill>
                    <a:srgbClr val="FFE599"/>
                  </a:solidFill>
                  <a:latin typeface="Montserrat"/>
                  <a:ea typeface="Montserrat"/>
                  <a:cs typeface="Montserrat"/>
                  <a:sym typeface="Montserrat"/>
                </a:rPr>
                <a:t>correctement</a:t>
              </a:r>
              <a:r>
                <a:rPr i="1" lang="en-US">
                  <a:solidFill>
                    <a:srgbClr val="FFE599"/>
                  </a:solidFill>
                  <a:latin typeface="Montserrat"/>
                  <a:ea typeface="Montserrat"/>
                  <a:cs typeface="Montserrat"/>
                  <a:sym typeface="Montserrat"/>
                </a:rPr>
                <a:t> le produit</a:t>
              </a:r>
            </a:p>
          </p:txBody>
        </p:sp>
      </p:grpSp>
      <p:grpSp>
        <p:nvGrpSpPr>
          <p:cNvPr id="1169" name="Shape 1169"/>
          <p:cNvGrpSpPr/>
          <p:nvPr/>
        </p:nvGrpSpPr>
        <p:grpSpPr>
          <a:xfrm>
            <a:off x="3613439" y="2295075"/>
            <a:ext cx="1805700" cy="2415000"/>
            <a:chOff x="3493350" y="2295075"/>
            <a:chExt cx="1805700" cy="2415000"/>
          </a:xfrm>
        </p:grpSpPr>
        <p:sp>
          <p:nvSpPr>
            <p:cNvPr id="1170" name="Shape 1170"/>
            <p:cNvSpPr/>
            <p:nvPr/>
          </p:nvSpPr>
          <p:spPr>
            <a:xfrm>
              <a:off x="3493350" y="2295075"/>
              <a:ext cx="1805700" cy="1557600"/>
            </a:xfrm>
            <a:prstGeom prst="ellipse">
              <a:avLst/>
            </a:prstGeom>
            <a:noFill/>
            <a:ln cap="flat" cmpd="sng" w="76200">
              <a:solidFill>
                <a:srgbClr val="6D9EE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71" name="Shape 1171"/>
            <p:cNvSpPr txBox="1"/>
            <p:nvPr/>
          </p:nvSpPr>
          <p:spPr>
            <a:xfrm>
              <a:off x="3797975" y="3832575"/>
              <a:ext cx="1255800" cy="8775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A4C2F4"/>
                  </a:solidFill>
                  <a:latin typeface="Montserrat"/>
                  <a:ea typeface="Montserrat"/>
                  <a:cs typeface="Montserrat"/>
                  <a:sym typeface="Montserrat"/>
                </a:rPr>
                <a:t>construire </a:t>
              </a:r>
              <a:r>
                <a:rPr b="1" i="1" lang="en-US">
                  <a:solidFill>
                    <a:srgbClr val="A4C2F4"/>
                  </a:solidFill>
                  <a:latin typeface="Montserrat"/>
                  <a:ea typeface="Montserrat"/>
                  <a:cs typeface="Montserrat"/>
                  <a:sym typeface="Montserrat"/>
                </a:rPr>
                <a:t>rapidement</a:t>
              </a:r>
              <a:r>
                <a:rPr i="1" lang="en-US">
                  <a:solidFill>
                    <a:srgbClr val="A4C2F4"/>
                  </a:solidFill>
                  <a:latin typeface="Montserrat"/>
                  <a:ea typeface="Montserrat"/>
                  <a:cs typeface="Montserrat"/>
                  <a:sym typeface="Montserrat"/>
                </a:rPr>
                <a:t> le produit</a:t>
              </a:r>
            </a:p>
          </p:txBody>
        </p:sp>
      </p:grpSp>
      <p:grpSp>
        <p:nvGrpSpPr>
          <p:cNvPr id="1172" name="Shape 1172"/>
          <p:cNvGrpSpPr/>
          <p:nvPr/>
        </p:nvGrpSpPr>
        <p:grpSpPr>
          <a:xfrm>
            <a:off x="661200" y="2517700"/>
            <a:ext cx="3865600" cy="1417950"/>
            <a:chOff x="661200" y="2517700"/>
            <a:chExt cx="3865600" cy="1417950"/>
          </a:xfrm>
        </p:grpSpPr>
        <p:cxnSp>
          <p:nvCxnSpPr>
            <p:cNvPr id="1173" name="Shape 1173"/>
            <p:cNvCxnSpPr/>
            <p:nvPr/>
          </p:nvCxnSpPr>
          <p:spPr>
            <a:xfrm flipH="1">
              <a:off x="1532200" y="2517700"/>
              <a:ext cx="2994600" cy="998100"/>
            </a:xfrm>
            <a:prstGeom prst="straightConnector1">
              <a:avLst/>
            </a:prstGeom>
            <a:noFill/>
            <a:ln cap="flat" cmpd="sng" w="19050">
              <a:solidFill>
                <a:srgbClr val="FFFFFF"/>
              </a:solidFill>
              <a:prstDash val="dot"/>
              <a:round/>
              <a:headEnd len="lg" w="lg" type="none"/>
              <a:tailEnd len="lg" w="lg" type="none"/>
            </a:ln>
          </p:spPr>
        </p:cxnSp>
        <p:sp>
          <p:nvSpPr>
            <p:cNvPr id="1174" name="Shape 1174"/>
            <p:cNvSpPr txBox="1"/>
            <p:nvPr/>
          </p:nvSpPr>
          <p:spPr>
            <a:xfrm>
              <a:off x="661200" y="3058150"/>
              <a:ext cx="1074600" cy="8775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latin typeface="Montserrat"/>
                  <a:ea typeface="Montserrat"/>
                  <a:cs typeface="Montserrat"/>
                  <a:sym typeface="Montserrat"/>
                </a:rPr>
                <a:t>endroit idéal</a:t>
              </a:r>
            </a:p>
          </p:txBody>
        </p:sp>
      </p:grpSp>
      <p:grpSp>
        <p:nvGrpSpPr>
          <p:cNvPr id="1175" name="Shape 1175"/>
          <p:cNvGrpSpPr/>
          <p:nvPr/>
        </p:nvGrpSpPr>
        <p:grpSpPr>
          <a:xfrm>
            <a:off x="4501175" y="2116950"/>
            <a:ext cx="3396500" cy="1430675"/>
            <a:chOff x="4501175" y="2116950"/>
            <a:chExt cx="3396500" cy="1430675"/>
          </a:xfrm>
        </p:grpSpPr>
        <p:cxnSp>
          <p:nvCxnSpPr>
            <p:cNvPr id="1176" name="Shape 1176"/>
            <p:cNvCxnSpPr/>
            <p:nvPr/>
          </p:nvCxnSpPr>
          <p:spPr>
            <a:xfrm rot="10800000">
              <a:off x="4501175" y="2116950"/>
              <a:ext cx="2454300" cy="998400"/>
            </a:xfrm>
            <a:prstGeom prst="straightConnector1">
              <a:avLst/>
            </a:prstGeom>
            <a:noFill/>
            <a:ln cap="flat" cmpd="sng" w="19050">
              <a:solidFill>
                <a:srgbClr val="FFFFFF"/>
              </a:solidFill>
              <a:prstDash val="dot"/>
              <a:round/>
              <a:headEnd len="lg" w="lg" type="none"/>
              <a:tailEnd len="lg" w="lg" type="none"/>
            </a:ln>
          </p:spPr>
        </p:cxnSp>
        <p:sp>
          <p:nvSpPr>
            <p:cNvPr id="1177" name="Shape 1177"/>
            <p:cNvSpPr txBox="1"/>
            <p:nvPr/>
          </p:nvSpPr>
          <p:spPr>
            <a:xfrm>
              <a:off x="6700975" y="2670125"/>
              <a:ext cx="1196700" cy="877500"/>
            </a:xfrm>
            <a:prstGeom prst="rect">
              <a:avLst/>
            </a:prstGeom>
            <a:noFill/>
            <a:ln>
              <a:noFill/>
            </a:ln>
          </p:spPr>
          <p:txBody>
            <a:bodyPr anchorCtr="0" anchor="ctr" bIns="91425" lIns="91425" rIns="91425" tIns="91425">
              <a:noAutofit/>
            </a:bodyPr>
            <a:lstStyle/>
            <a:p>
              <a:pPr lvl="0" rtl="0" algn="ctr">
                <a:spcBef>
                  <a:spcPts val="0"/>
                </a:spcBef>
                <a:buNone/>
              </a:pPr>
              <a:r>
                <a:rPr i="1" lang="en-US">
                  <a:solidFill>
                    <a:srgbClr val="FFFFFF"/>
                  </a:solidFill>
                  <a:latin typeface="Montserrat"/>
                  <a:ea typeface="Montserrat"/>
                  <a:cs typeface="Montserrat"/>
                  <a:sym typeface="Montserrat"/>
                </a:rPr>
                <a:t>aujourd’hui nous sommes ici</a:t>
              </a:r>
            </a:p>
          </p:txBody>
        </p:sp>
      </p:gr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136400" y="51175"/>
            <a:ext cx="8786700" cy="967500"/>
          </a:xfrm>
          <a:prstGeom prst="rect">
            <a:avLst/>
          </a:prstGeom>
        </p:spPr>
        <p:txBody>
          <a:bodyPr anchorCtr="0" anchor="ctr" bIns="34275" lIns="34275" rIns="34275" tIns="34275">
            <a:noAutofit/>
          </a:bodyPr>
          <a:lstStyle/>
          <a:p>
            <a:pPr lvl="0" rtl="0">
              <a:spcBef>
                <a:spcPts val="0"/>
              </a:spcBef>
              <a:buNone/>
            </a:pPr>
            <a:r>
              <a:rPr lang="en-US">
                <a:solidFill>
                  <a:schemeClr val="lt1"/>
                </a:solidFill>
              </a:rPr>
              <a:t>Mais attention !</a:t>
            </a:r>
          </a:p>
        </p:txBody>
      </p:sp>
      <p:sp>
        <p:nvSpPr>
          <p:cNvPr id="200" name="Shape 200"/>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201" name="Shape 201"/>
          <p:cNvSpPr txBox="1"/>
          <p:nvPr>
            <p:ph idx="1" type="body"/>
          </p:nvPr>
        </p:nvSpPr>
        <p:spPr>
          <a:xfrm>
            <a:off x="1307650" y="1103174"/>
            <a:ext cx="6528600" cy="2923499"/>
          </a:xfrm>
          <a:prstGeom prst="rect">
            <a:avLst/>
          </a:prstGeom>
        </p:spPr>
        <p:txBody>
          <a:bodyPr anchorCtr="0" anchor="ctr" bIns="34275" lIns="34275" rIns="34275" tIns="34275">
            <a:noAutofit/>
          </a:bodyPr>
          <a:lstStyle/>
          <a:p>
            <a:pPr indent="-381000" lvl="0" marL="457200">
              <a:spcBef>
                <a:spcPts val="0"/>
              </a:spcBef>
              <a:buSzPct val="100000"/>
              <a:buFont typeface="Montserrat"/>
              <a:buChar char="●"/>
            </a:pPr>
            <a:r>
              <a:rPr lang="en-US" sz="2400">
                <a:latin typeface="Montserrat"/>
                <a:ea typeface="Montserrat"/>
                <a:cs typeface="Montserrat"/>
                <a:sym typeface="Montserrat"/>
              </a:rPr>
              <a:t>Maintien du service</a:t>
            </a:r>
          </a:p>
          <a:p>
            <a:pPr indent="-381000" lvl="0" marL="457200">
              <a:spcBef>
                <a:spcPts val="0"/>
              </a:spcBef>
              <a:buSzPct val="100000"/>
              <a:buFont typeface="Montserrat"/>
              <a:buChar char="●"/>
            </a:pPr>
            <a:r>
              <a:rPr lang="en-US" sz="2400">
                <a:latin typeface="Montserrat"/>
                <a:ea typeface="Montserrat"/>
                <a:cs typeface="Montserrat"/>
                <a:sym typeface="Montserrat"/>
              </a:rPr>
              <a:t>Rupture technique</a:t>
            </a:r>
          </a:p>
          <a:p>
            <a:pPr indent="-381000" lvl="0" marL="457200">
              <a:spcBef>
                <a:spcPts val="0"/>
              </a:spcBef>
              <a:buSzPct val="100000"/>
              <a:buFont typeface="Montserrat"/>
              <a:buChar char="●"/>
            </a:pPr>
            <a:r>
              <a:rPr lang="en-US" sz="2400">
                <a:latin typeface="Montserrat"/>
                <a:ea typeface="Montserrat"/>
                <a:cs typeface="Montserrat"/>
                <a:sym typeface="Montserrat"/>
              </a:rPr>
              <a:t>Eviter l’effet </a:t>
            </a:r>
            <a:r>
              <a:rPr i="1" lang="en-US" sz="2400">
                <a:latin typeface="Montserrat"/>
                <a:ea typeface="Montserrat"/>
                <a:cs typeface="Montserrat"/>
                <a:sym typeface="Montserrat"/>
              </a:rPr>
              <a:t>big bang</a:t>
            </a:r>
          </a:p>
          <a:p>
            <a:pPr indent="-381000" lvl="0" marL="457200" rtl="0">
              <a:spcBef>
                <a:spcPts val="0"/>
              </a:spcBef>
              <a:buSzPct val="100000"/>
              <a:buFont typeface="Montserrat"/>
              <a:buChar char="●"/>
            </a:pPr>
            <a:r>
              <a:rPr lang="en-US" sz="2400">
                <a:latin typeface="Montserrat"/>
                <a:ea typeface="Montserrat"/>
                <a:cs typeface="Montserrat"/>
                <a:sym typeface="Montserrat"/>
              </a:rPr>
              <a:t>Se “fondre dans la masse”</a:t>
            </a:r>
          </a:p>
          <a:p>
            <a:pPr indent="-381000" lvl="0" marL="457200" rtl="0">
              <a:spcBef>
                <a:spcPts val="0"/>
              </a:spcBef>
              <a:buSzPct val="100000"/>
              <a:buFont typeface="Montserrat"/>
              <a:buChar char="●"/>
            </a:pPr>
            <a:r>
              <a:rPr lang="en-US" sz="2400">
                <a:latin typeface="Montserrat"/>
                <a:ea typeface="Montserrat"/>
                <a:cs typeface="Montserrat"/>
                <a:sym typeface="Montserrat"/>
              </a:rPr>
              <a:t>Répondre aux besoins des utilisateurs </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3" st="3"/>
                                            </p:txEl>
                                          </p:spTgt>
                                        </p:tgtEl>
                                        <p:attrNameLst>
                                          <p:attrName>style.visibility</p:attrName>
                                        </p:attrNameLst>
                                      </p:cBhvr>
                                      <p:to>
                                        <p:strVal val="visible"/>
                                      </p:to>
                                    </p:set>
                                    <p:animEffect filter="fade" transition="in">
                                      <p:cBhvr>
                                        <p:cTn dur="1000"/>
                                        <p:tgtEl>
                                          <p:spTgt spid="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4" st="4"/>
                                            </p:txEl>
                                          </p:spTgt>
                                        </p:tgtEl>
                                        <p:attrNameLst>
                                          <p:attrName>style.visibility</p:attrName>
                                        </p:attrNameLst>
                                      </p:cBhvr>
                                      <p:to>
                                        <p:strVal val="visible"/>
                                      </p:to>
                                    </p:set>
                                    <p:animEffect filter="fade" transition="in">
                                      <p:cBhvr>
                                        <p:cTn dur="1000"/>
                                        <p:tgtEl>
                                          <p:spTgt spid="20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1" name="Shape 1181"/>
        <p:cNvGrpSpPr/>
        <p:nvPr/>
      </p:nvGrpSpPr>
      <p:grpSpPr>
        <a:xfrm>
          <a:off x="0" y="0"/>
          <a:ext cx="0" cy="0"/>
          <a:chOff x="0" y="0"/>
          <a:chExt cx="0" cy="0"/>
        </a:xfrm>
      </p:grpSpPr>
      <p:sp>
        <p:nvSpPr>
          <p:cNvPr id="1182" name="Shape 1182"/>
          <p:cNvSpPr txBox="1"/>
          <p:nvPr/>
        </p:nvSpPr>
        <p:spPr>
          <a:xfrm>
            <a:off x="251520" y="4549258"/>
            <a:ext cx="2592300" cy="108000"/>
          </a:xfrm>
          <a:prstGeom prst="rect">
            <a:avLst/>
          </a:prstGeom>
          <a:noFill/>
          <a:ln>
            <a:noFill/>
          </a:ln>
        </p:spPr>
        <p:txBody>
          <a:bodyPr anchorCtr="0" anchor="t" bIns="31150" lIns="31150" rIns="31150" tIns="31150">
            <a:noAutofit/>
          </a:bodyPr>
          <a:lstStyle/>
          <a:p>
            <a:pPr indent="0" lvl="0" marL="0" marR="0" rtl="0" algn="l">
              <a:spcBef>
                <a:spcPts val="0"/>
              </a:spcBef>
              <a:buNone/>
            </a:pPr>
            <a:r>
              <a:t/>
            </a:r>
            <a:endParaRPr i="1" sz="800">
              <a:solidFill>
                <a:schemeClr val="dk1"/>
              </a:solidFill>
              <a:latin typeface="Arial"/>
              <a:ea typeface="Arial"/>
              <a:cs typeface="Arial"/>
              <a:sym typeface="Arial"/>
            </a:endParaRPr>
          </a:p>
        </p:txBody>
      </p:sp>
      <p:sp>
        <p:nvSpPr>
          <p:cNvPr id="1183" name="Shape 1183"/>
          <p:cNvSpPr txBox="1"/>
          <p:nvPr/>
        </p:nvSpPr>
        <p:spPr>
          <a:xfrm>
            <a:off x="1811216" y="2286000"/>
            <a:ext cx="5539199" cy="585900"/>
          </a:xfrm>
          <a:prstGeom prst="rect">
            <a:avLst/>
          </a:prstGeom>
          <a:noFill/>
          <a:ln>
            <a:noFill/>
          </a:ln>
        </p:spPr>
        <p:txBody>
          <a:bodyPr anchorCtr="0" anchor="b" bIns="0" lIns="0" rIns="0" tIns="0">
            <a:noAutofit/>
          </a:bodyPr>
          <a:lstStyle/>
          <a:p>
            <a:pPr indent="0" lvl="0" marL="0" marR="0" rtl="0" algn="ctr">
              <a:lnSpc>
                <a:spcPct val="90000"/>
              </a:lnSpc>
              <a:spcBef>
                <a:spcPts val="0"/>
              </a:spcBef>
              <a:spcAft>
                <a:spcPts val="0"/>
              </a:spcAft>
              <a:buClr>
                <a:srgbClr val="262626"/>
              </a:buClr>
              <a:buSzPct val="25000"/>
              <a:buFont typeface="Calibri"/>
              <a:buNone/>
            </a:pPr>
            <a:br>
              <a:rPr b="1" i="0" lang="en-US" sz="4200" u="none" cap="none" strike="noStrike">
                <a:solidFill>
                  <a:srgbClr val="262626"/>
                </a:solidFill>
                <a:latin typeface="Calibri"/>
                <a:ea typeface="Calibri"/>
                <a:cs typeface="Calibri"/>
                <a:sym typeface="Calibri"/>
              </a:rPr>
            </a:br>
            <a:br>
              <a:rPr b="1" i="0" lang="en-US" sz="4200" u="none" cap="none" strike="noStrike">
                <a:solidFill>
                  <a:srgbClr val="262626"/>
                </a:solidFill>
                <a:latin typeface="Calibri"/>
                <a:ea typeface="Calibri"/>
                <a:cs typeface="Calibri"/>
                <a:sym typeface="Calibri"/>
              </a:rPr>
            </a:br>
          </a:p>
        </p:txBody>
      </p:sp>
      <p:sp>
        <p:nvSpPr>
          <p:cNvPr id="1184" name="Shape 1184"/>
          <p:cNvSpPr txBox="1"/>
          <p:nvPr/>
        </p:nvSpPr>
        <p:spPr>
          <a:xfrm>
            <a:off x="1828800" y="2850356"/>
            <a:ext cx="5539200" cy="585900"/>
          </a:xfrm>
          <a:prstGeom prst="rect">
            <a:avLst/>
          </a:prstGeom>
          <a:noFill/>
          <a:ln>
            <a:noFill/>
          </a:ln>
        </p:spPr>
        <p:txBody>
          <a:bodyPr anchorCtr="0" anchor="b" bIns="0" lIns="0" rIns="0" tIns="0">
            <a:noAutofit/>
          </a:bodyPr>
          <a:lstStyle/>
          <a:p>
            <a:pPr indent="0" lvl="0" marL="0" marR="0" rtl="0" algn="ctr">
              <a:lnSpc>
                <a:spcPct val="90000"/>
              </a:lnSpc>
              <a:spcBef>
                <a:spcPts val="0"/>
              </a:spcBef>
              <a:spcAft>
                <a:spcPts val="0"/>
              </a:spcAft>
              <a:buClr>
                <a:srgbClr val="262626"/>
              </a:buClr>
              <a:buFont typeface="Calibri"/>
              <a:buNone/>
            </a:pPr>
            <a:r>
              <a:t/>
            </a:r>
            <a:endParaRPr b="0" i="0" sz="4200" u="none" cap="none" strike="noStrike">
              <a:solidFill>
                <a:srgbClr val="F3F3F3"/>
              </a:solidFill>
              <a:latin typeface="Calibri"/>
              <a:ea typeface="Calibri"/>
              <a:cs typeface="Calibri"/>
              <a:sym typeface="Calibri"/>
            </a:endParaRPr>
          </a:p>
        </p:txBody>
      </p:sp>
      <p:sp>
        <p:nvSpPr>
          <p:cNvPr id="1185" name="Shape 1185"/>
          <p:cNvSpPr txBox="1"/>
          <p:nvPr>
            <p:ph idx="2" type="body"/>
          </p:nvPr>
        </p:nvSpPr>
        <p:spPr>
          <a:xfrm>
            <a:off x="1812726" y="2250132"/>
            <a:ext cx="5518500" cy="362100"/>
          </a:xfrm>
          <a:prstGeom prst="rect">
            <a:avLst/>
          </a:prstGeom>
        </p:spPr>
        <p:txBody>
          <a:bodyPr anchorCtr="0" anchor="ctr" bIns="34275" lIns="34275" rIns="34275" tIns="34275">
            <a:noAutofit/>
          </a:bodyPr>
          <a:lstStyle/>
          <a:p>
            <a:pPr lvl="0" rtl="0">
              <a:lnSpc>
                <a:spcPct val="90000"/>
              </a:lnSpc>
              <a:spcBef>
                <a:spcPts val="0"/>
              </a:spcBef>
              <a:buNone/>
            </a:pPr>
            <a:r>
              <a:rPr b="1" lang="en-US" sz="4200">
                <a:solidFill>
                  <a:srgbClr val="F3F3F3"/>
                </a:solidFill>
                <a:latin typeface="Calibri"/>
                <a:ea typeface="Calibri"/>
                <a:cs typeface="Calibri"/>
                <a:sym typeface="Calibri"/>
              </a:rPr>
              <a:t>C’est finit ?</a:t>
            </a:r>
          </a:p>
        </p:txBody>
      </p:sp>
      <p:sp>
        <p:nvSpPr>
          <p:cNvPr id="1186" name="Shape 1186"/>
          <p:cNvSpPr txBox="1"/>
          <p:nvPr>
            <p:ph idx="12" type="sldNum"/>
          </p:nvPr>
        </p:nvSpPr>
        <p:spPr>
          <a:xfrm>
            <a:off x="4483473" y="4882300"/>
            <a:ext cx="2274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1" name="Shape 1191"/>
        <p:cNvGrpSpPr/>
        <p:nvPr/>
      </p:nvGrpSpPr>
      <p:grpSpPr>
        <a:xfrm>
          <a:off x="0" y="0"/>
          <a:ext cx="0" cy="0"/>
          <a:chOff x="0" y="0"/>
          <a:chExt cx="0" cy="0"/>
        </a:xfrm>
      </p:grpSpPr>
      <p:sp>
        <p:nvSpPr>
          <p:cNvPr id="1192" name="Shape 1192"/>
          <p:cNvSpPr txBox="1"/>
          <p:nvPr>
            <p:ph idx="12" type="sldNum"/>
          </p:nvPr>
        </p:nvSpPr>
        <p:spPr>
          <a:xfrm>
            <a:off x="4483473" y="4882300"/>
            <a:ext cx="227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sp>
        <p:nvSpPr>
          <p:cNvPr id="1193" name="Shape 1193"/>
          <p:cNvSpPr txBox="1"/>
          <p:nvPr>
            <p:ph type="title"/>
          </p:nvPr>
        </p:nvSpPr>
        <p:spPr>
          <a:xfrm>
            <a:off x="1812726" y="51165"/>
            <a:ext cx="5518500" cy="967500"/>
          </a:xfrm>
          <a:prstGeom prst="rect">
            <a:avLst/>
          </a:prstGeom>
        </p:spPr>
        <p:txBody>
          <a:bodyPr anchorCtr="0" anchor="ctr" bIns="34275" lIns="34275" rIns="34275" tIns="34275">
            <a:noAutofit/>
          </a:bodyPr>
          <a:lstStyle/>
          <a:p>
            <a:pPr lvl="0">
              <a:spcBef>
                <a:spcPts val="0"/>
              </a:spcBef>
              <a:buNone/>
            </a:pPr>
            <a:r>
              <a:rPr lang="en-US"/>
              <a:t>Nouveaux défis</a:t>
            </a:r>
          </a:p>
        </p:txBody>
      </p:sp>
      <p:sp>
        <p:nvSpPr>
          <p:cNvPr id="1194" name="Shape 1194"/>
          <p:cNvSpPr txBox="1"/>
          <p:nvPr>
            <p:ph idx="1" type="body"/>
          </p:nvPr>
        </p:nvSpPr>
        <p:spPr>
          <a:xfrm>
            <a:off x="1307650" y="1103174"/>
            <a:ext cx="6528600" cy="2923499"/>
          </a:xfrm>
          <a:prstGeom prst="rect">
            <a:avLst/>
          </a:prstGeom>
        </p:spPr>
        <p:txBody>
          <a:bodyPr anchorCtr="0" anchor="ctr" bIns="34275" lIns="34275" rIns="34275" tIns="34275">
            <a:noAutofit/>
          </a:bodyPr>
          <a:lstStyle/>
          <a:p>
            <a:pPr indent="-381000" lvl="0" marL="457200" rtl="0">
              <a:spcBef>
                <a:spcPts val="0"/>
              </a:spcBef>
              <a:buSzPct val="100000"/>
              <a:buFont typeface="Montserrat"/>
              <a:buChar char="●"/>
            </a:pPr>
            <a:r>
              <a:rPr lang="en-US" sz="2400">
                <a:latin typeface="Montserrat"/>
                <a:ea typeface="Montserrat"/>
                <a:cs typeface="Montserrat"/>
                <a:sym typeface="Montserrat"/>
              </a:rPr>
              <a:t>Rendre le TTM péréne dans le temps</a:t>
            </a:r>
          </a:p>
          <a:p>
            <a:pPr indent="-381000" lvl="0" marL="457200" rtl="0">
              <a:spcBef>
                <a:spcPts val="0"/>
              </a:spcBef>
              <a:buSzPct val="100000"/>
              <a:buFont typeface="Montserrat"/>
              <a:buChar char="●"/>
            </a:pPr>
            <a:r>
              <a:rPr lang="en-US" sz="2400">
                <a:latin typeface="Montserrat"/>
                <a:ea typeface="Montserrat"/>
                <a:cs typeface="Montserrat"/>
                <a:sym typeface="Montserrat"/>
              </a:rPr>
              <a:t>Mieux mesurer la valeur métier</a:t>
            </a:r>
          </a:p>
          <a:p>
            <a:pPr indent="-381000" lvl="0" marL="457200" rtl="0">
              <a:spcBef>
                <a:spcPts val="0"/>
              </a:spcBef>
              <a:buSzPct val="100000"/>
              <a:buFont typeface="Montserrat"/>
              <a:buChar char="●"/>
            </a:pPr>
            <a:r>
              <a:rPr lang="en-US" sz="2400">
                <a:latin typeface="Montserrat"/>
                <a:ea typeface="Montserrat"/>
                <a:cs typeface="Montserrat"/>
                <a:sym typeface="Montserrat"/>
              </a:rPr>
              <a:t>Mieux anticiper les problèmes</a:t>
            </a:r>
          </a:p>
          <a:p>
            <a:pPr indent="-381000" lvl="0" marL="457200" rtl="0">
              <a:spcBef>
                <a:spcPts val="0"/>
              </a:spcBef>
              <a:buSzPct val="100000"/>
              <a:buFont typeface="Montserrat"/>
              <a:buChar char="●"/>
            </a:pPr>
            <a:r>
              <a:rPr lang="en-US" sz="2400">
                <a:latin typeface="Montserrat"/>
                <a:ea typeface="Montserrat"/>
                <a:cs typeface="Montserrat"/>
                <a:sym typeface="Montserrat"/>
              </a:rPr>
              <a:t>Explorer le comportement utilisateur</a:t>
            </a:r>
          </a:p>
          <a:p>
            <a:pPr indent="-381000" lvl="0" marL="457200" rtl="0">
              <a:spcBef>
                <a:spcPts val="0"/>
              </a:spcBef>
              <a:buSzPct val="100000"/>
              <a:buFont typeface="Montserrat"/>
              <a:buChar char="●"/>
            </a:pPr>
            <a:r>
              <a:rPr lang="en-US" sz="2400">
                <a:latin typeface="Montserrat"/>
                <a:ea typeface="Montserrat"/>
                <a:cs typeface="Montserrat"/>
                <a:sym typeface="Montserrat"/>
              </a:rPr>
              <a:t>Réproduire le même modèle à l’étranger</a:t>
            </a:r>
          </a:p>
          <a:p>
            <a:pPr indent="-381000" lvl="0" marL="457200" rtl="0">
              <a:spcBef>
                <a:spcPts val="0"/>
              </a:spcBef>
              <a:buSzPct val="100000"/>
              <a:buFont typeface="Montserrat"/>
              <a:buChar char="●"/>
            </a:pPr>
            <a:r>
              <a:rPr lang="en-US" sz="2400">
                <a:latin typeface="Montserrat"/>
                <a:ea typeface="Montserrat"/>
                <a:cs typeface="Montserrat"/>
                <a:sym typeface="Montserrat"/>
              </a:rPr>
              <a:t>Renforcer la culture</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9" name="Shape 1199"/>
        <p:cNvGrpSpPr/>
        <p:nvPr/>
      </p:nvGrpSpPr>
      <p:grpSpPr>
        <a:xfrm>
          <a:off x="0" y="0"/>
          <a:ext cx="0" cy="0"/>
          <a:chOff x="0" y="0"/>
          <a:chExt cx="0" cy="0"/>
        </a:xfrm>
      </p:grpSpPr>
      <p:sp>
        <p:nvSpPr>
          <p:cNvPr id="1200" name="Shape 1200"/>
          <p:cNvSpPr txBox="1"/>
          <p:nvPr>
            <p:ph idx="12" type="sldNum"/>
          </p:nvPr>
        </p:nvSpPr>
        <p:spPr>
          <a:xfrm>
            <a:off x="4483473" y="4882300"/>
            <a:ext cx="2274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1201" name="Shape 1201"/>
          <p:cNvSpPr txBox="1"/>
          <p:nvPr>
            <p:ph type="title"/>
          </p:nvPr>
        </p:nvSpPr>
        <p:spPr>
          <a:xfrm>
            <a:off x="1812726" y="51165"/>
            <a:ext cx="5518500" cy="967500"/>
          </a:xfrm>
          <a:prstGeom prst="rect">
            <a:avLst/>
          </a:prstGeom>
        </p:spPr>
        <p:txBody>
          <a:bodyPr anchorCtr="0" anchor="ctr" bIns="34275" lIns="34275" rIns="34275" tIns="34275">
            <a:noAutofit/>
          </a:bodyPr>
          <a:lstStyle/>
          <a:p>
            <a:pPr lvl="0" rtl="0">
              <a:spcBef>
                <a:spcPts val="0"/>
              </a:spcBef>
              <a:buNone/>
            </a:pPr>
            <a:r>
              <a:rPr lang="en-US"/>
              <a:t>Comment ?</a:t>
            </a:r>
          </a:p>
        </p:txBody>
      </p:sp>
      <p:sp>
        <p:nvSpPr>
          <p:cNvPr id="1202" name="Shape 1202"/>
          <p:cNvSpPr txBox="1"/>
          <p:nvPr>
            <p:ph idx="1" type="body"/>
          </p:nvPr>
        </p:nvSpPr>
        <p:spPr>
          <a:xfrm>
            <a:off x="1307650" y="1255574"/>
            <a:ext cx="6528600" cy="2923499"/>
          </a:xfrm>
          <a:prstGeom prst="rect">
            <a:avLst/>
          </a:prstGeom>
        </p:spPr>
        <p:txBody>
          <a:bodyPr anchorCtr="0" anchor="ctr" bIns="34275" lIns="34275" rIns="34275" tIns="34275">
            <a:noAutofit/>
          </a:bodyPr>
          <a:lstStyle/>
          <a:p>
            <a:pPr indent="-381000" lvl="0" marL="457200" rtl="0">
              <a:spcBef>
                <a:spcPts val="0"/>
              </a:spcBef>
              <a:buSzPct val="100000"/>
              <a:buFont typeface="Montserrat"/>
              <a:buChar char="●"/>
            </a:pPr>
            <a:r>
              <a:rPr i="1" lang="en-US" sz="2400">
                <a:latin typeface="Montserrat"/>
                <a:ea typeface="Montserrat"/>
                <a:cs typeface="Montserrat"/>
                <a:sym typeface="Montserrat"/>
              </a:rPr>
              <a:t>Infra as code</a:t>
            </a:r>
            <a:r>
              <a:rPr lang="en-US" sz="2400">
                <a:latin typeface="Montserrat"/>
                <a:ea typeface="Montserrat"/>
                <a:cs typeface="Montserrat"/>
                <a:sym typeface="Montserrat"/>
              </a:rPr>
              <a:t>, déploiement automatisé</a:t>
            </a:r>
          </a:p>
          <a:p>
            <a:pPr indent="-381000" lvl="0" marL="457200" rtl="0">
              <a:spcBef>
                <a:spcPts val="0"/>
              </a:spcBef>
              <a:buSzPct val="100000"/>
              <a:buFont typeface="Montserrat"/>
              <a:buChar char="●"/>
            </a:pPr>
            <a:r>
              <a:rPr i="1" lang="en-US" sz="2400">
                <a:latin typeface="Montserrat"/>
                <a:ea typeface="Montserrat"/>
                <a:cs typeface="Montserrat"/>
                <a:sym typeface="Montserrat"/>
              </a:rPr>
              <a:t>Blue/Green</a:t>
            </a:r>
            <a:r>
              <a:rPr lang="en-US" sz="2400">
                <a:latin typeface="Montserrat"/>
                <a:ea typeface="Montserrat"/>
                <a:cs typeface="Montserrat"/>
                <a:sym typeface="Montserrat"/>
              </a:rPr>
              <a:t> deployment</a:t>
            </a:r>
          </a:p>
          <a:p>
            <a:pPr indent="-381000" lvl="0" marL="457200" rtl="0">
              <a:spcBef>
                <a:spcPts val="0"/>
              </a:spcBef>
              <a:buSzPct val="100000"/>
              <a:buFont typeface="Montserrat"/>
              <a:buChar char="●"/>
            </a:pPr>
            <a:r>
              <a:rPr lang="en-US" sz="2400">
                <a:latin typeface="Montserrat"/>
                <a:ea typeface="Montserrat"/>
                <a:cs typeface="Montserrat"/>
                <a:sym typeface="Montserrat"/>
              </a:rPr>
              <a:t>Culture DevOps</a:t>
            </a:r>
          </a:p>
          <a:p>
            <a:pPr indent="-381000" lvl="0" marL="457200" rtl="0">
              <a:spcBef>
                <a:spcPts val="0"/>
              </a:spcBef>
              <a:buSzPct val="100000"/>
              <a:buFont typeface="Montserrat"/>
              <a:buChar char="●"/>
            </a:pPr>
            <a:r>
              <a:rPr lang="en-US" sz="2400">
                <a:latin typeface="Montserrat"/>
                <a:ea typeface="Montserrat"/>
                <a:cs typeface="Montserrat"/>
                <a:sym typeface="Montserrat"/>
              </a:rPr>
              <a:t>Monitoring</a:t>
            </a:r>
          </a:p>
          <a:p>
            <a:pPr indent="-381000" lvl="0" marL="457200" rtl="0">
              <a:spcBef>
                <a:spcPts val="0"/>
              </a:spcBef>
              <a:buSzPct val="100000"/>
              <a:buFont typeface="Montserrat"/>
              <a:buChar char="●"/>
            </a:pPr>
            <a:r>
              <a:rPr lang="en-US" sz="2400">
                <a:latin typeface="Montserrat"/>
                <a:ea typeface="Montserrat"/>
                <a:cs typeface="Montserrat"/>
                <a:sym typeface="Montserrat"/>
              </a:rPr>
              <a:t>Plus d’automatisation des tests (tests de chaîne/distribués)</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7" name="Shape 1207"/>
        <p:cNvGrpSpPr/>
        <p:nvPr/>
      </p:nvGrpSpPr>
      <p:grpSpPr>
        <a:xfrm>
          <a:off x="0" y="0"/>
          <a:ext cx="0" cy="0"/>
          <a:chOff x="0" y="0"/>
          <a:chExt cx="0" cy="0"/>
        </a:xfrm>
      </p:grpSpPr>
      <p:sp>
        <p:nvSpPr>
          <p:cNvPr id="1208" name="Shape 1208"/>
          <p:cNvSpPr txBox="1"/>
          <p:nvPr>
            <p:ph idx="12" type="sldNum"/>
          </p:nvPr>
        </p:nvSpPr>
        <p:spPr>
          <a:xfrm>
            <a:off x="4483474" y="4882300"/>
            <a:ext cx="201600" cy="182100"/>
          </a:xfrm>
          <a:prstGeom prst="rect">
            <a:avLst/>
          </a:prstGeom>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
        <p:nvSpPr>
          <p:cNvPr id="1209" name="Shape 1209"/>
          <p:cNvSpPr/>
          <p:nvPr>
            <p:ph idx="2" type="pic"/>
          </p:nvPr>
        </p:nvSpPr>
        <p:spPr>
          <a:xfrm>
            <a:off x="1747465" y="862384"/>
            <a:ext cx="5649000" cy="3418800"/>
          </a:xfrm>
          <a:prstGeom prst="rect">
            <a:avLst/>
          </a:prstGeom>
        </p:spPr>
        <p:txBody>
          <a:bodyPr anchorCtr="0" anchor="t" bIns="34275" lIns="34275" rIns="34275" tIns="34275">
            <a:noAutofit/>
          </a:bodyPr>
          <a:lstStyle/>
          <a:p>
            <a:pPr lvl="0" rtl="0">
              <a:spcBef>
                <a:spcPts val="0"/>
              </a:spcBef>
              <a:buNone/>
            </a:pPr>
            <a:r>
              <a:t/>
            </a:r>
            <a:endParaRPr/>
          </a:p>
        </p:txBody>
      </p:sp>
      <p:sp>
        <p:nvSpPr>
          <p:cNvPr id="1210" name="Shape 1210"/>
          <p:cNvSpPr txBox="1"/>
          <p:nvPr>
            <p:ph type="title"/>
          </p:nvPr>
        </p:nvSpPr>
        <p:spPr>
          <a:xfrm>
            <a:off x="1172134" y="132424"/>
            <a:ext cx="6234900" cy="633900"/>
          </a:xfrm>
          <a:prstGeom prst="rect">
            <a:avLst/>
          </a:prstGeom>
        </p:spPr>
        <p:txBody>
          <a:bodyPr anchorCtr="0" anchor="ctr" bIns="34275" lIns="34275" rIns="34275" tIns="34275">
            <a:noAutofit/>
          </a:bodyPr>
          <a:lstStyle/>
          <a:p>
            <a:pPr lvl="0" rtl="0">
              <a:spcBef>
                <a:spcPts val="0"/>
              </a:spcBef>
              <a:buNone/>
            </a:pPr>
            <a:r>
              <a:rPr lang="en-US"/>
              <a:t>Devops</a:t>
            </a:r>
          </a:p>
        </p:txBody>
      </p:sp>
      <p:pic>
        <p:nvPicPr>
          <p:cNvPr id="1211" name="Shape 1211"/>
          <p:cNvPicPr preferRelativeResize="0"/>
          <p:nvPr/>
        </p:nvPicPr>
        <p:blipFill>
          <a:blip r:embed="rId3">
            <a:alphaModFix/>
          </a:blip>
          <a:stretch>
            <a:fillRect/>
          </a:stretch>
        </p:blipFill>
        <p:spPr>
          <a:xfrm>
            <a:off x="1589225" y="1013737"/>
            <a:ext cx="5965548" cy="3267437"/>
          </a:xfrm>
          <a:prstGeom prst="rect">
            <a:avLst/>
          </a:prstGeom>
          <a:noFill/>
          <a:ln>
            <a:noFill/>
          </a:ln>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5" name="Shape 1215"/>
        <p:cNvGrpSpPr/>
        <p:nvPr/>
      </p:nvGrpSpPr>
      <p:grpSpPr>
        <a:xfrm>
          <a:off x="0" y="0"/>
          <a:ext cx="0" cy="0"/>
          <a:chOff x="0" y="0"/>
          <a:chExt cx="0" cy="0"/>
        </a:xfrm>
      </p:grpSpPr>
      <p:sp>
        <p:nvSpPr>
          <p:cNvPr id="1216" name="Shape 1216"/>
          <p:cNvSpPr txBox="1"/>
          <p:nvPr>
            <p:ph type="title"/>
          </p:nvPr>
        </p:nvSpPr>
        <p:spPr>
          <a:xfrm>
            <a:off x="1812726" y="1701105"/>
            <a:ext cx="5518500" cy="1741199"/>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r>
              <a:rPr b="0" i="0" lang="en-US" sz="4200" u="none" cap="none" strike="noStrike">
                <a:solidFill>
                  <a:srgbClr val="FFFFFF"/>
                </a:solidFill>
                <a:latin typeface="Montserrat"/>
                <a:ea typeface="Montserrat"/>
                <a:cs typeface="Montserrat"/>
                <a:sym typeface="Montserrat"/>
              </a:rPr>
              <a:t>Merci / Thank you</a:t>
            </a:r>
          </a:p>
        </p:txBody>
      </p:sp>
      <p:sp>
        <p:nvSpPr>
          <p:cNvPr id="1217" name="Shape 1217"/>
          <p:cNvSpPr txBox="1"/>
          <p:nvPr>
            <p:ph idx="12" type="sldNum"/>
          </p:nvPr>
        </p:nvSpPr>
        <p:spPr>
          <a:xfrm>
            <a:off x="4488677" y="4882300"/>
            <a:ext cx="204300" cy="182100"/>
          </a:xfrm>
          <a:prstGeom prst="rect">
            <a:avLst/>
          </a:prstGeom>
          <a:noFill/>
          <a:ln>
            <a:noFill/>
          </a:ln>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1" name="Shape 1221"/>
        <p:cNvGrpSpPr/>
        <p:nvPr/>
      </p:nvGrpSpPr>
      <p:grpSpPr>
        <a:xfrm>
          <a:off x="0" y="0"/>
          <a:ext cx="0" cy="0"/>
          <a:chOff x="0" y="0"/>
          <a:chExt cx="0" cy="0"/>
        </a:xfrm>
      </p:grpSpPr>
      <p:sp>
        <p:nvSpPr>
          <p:cNvPr id="1222" name="Shape 1222"/>
          <p:cNvSpPr txBox="1"/>
          <p:nvPr>
            <p:ph type="title"/>
          </p:nvPr>
        </p:nvSpPr>
        <p:spPr>
          <a:xfrm>
            <a:off x="1812726" y="1701105"/>
            <a:ext cx="5518500" cy="1741199"/>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FFFFFF"/>
              </a:buClr>
              <a:buSzPct val="25000"/>
              <a:buFont typeface="Montserrat"/>
              <a:buNone/>
            </a:pPr>
            <a:r>
              <a:rPr lang="en-US"/>
              <a:t>Questions ?</a:t>
            </a:r>
          </a:p>
        </p:txBody>
      </p:sp>
      <p:sp>
        <p:nvSpPr>
          <p:cNvPr id="1223" name="Shape 1223"/>
          <p:cNvSpPr txBox="1"/>
          <p:nvPr>
            <p:ph idx="12" type="sldNum"/>
          </p:nvPr>
        </p:nvSpPr>
        <p:spPr>
          <a:xfrm>
            <a:off x="4488679" y="4882300"/>
            <a:ext cx="229200" cy="182100"/>
          </a:xfrm>
          <a:prstGeom prst="rect">
            <a:avLst/>
          </a:prstGeom>
          <a:noFill/>
          <a:ln>
            <a:noFill/>
          </a:ln>
        </p:spPr>
        <p:txBody>
          <a:bodyPr anchorCtr="0" anchor="t" bIns="26775" lIns="26775" rIns="26775" tIns="26775">
            <a:noAutofit/>
          </a:bodyPr>
          <a:lstStyle/>
          <a:p>
            <a:pPr lvl="0" rtl="0">
              <a:spcBef>
                <a:spcPts val="0"/>
              </a:spcBef>
              <a:buClr>
                <a:srgbClr val="FFFFFF"/>
              </a:buClr>
              <a:buSzPct val="25000"/>
              <a:buFont typeface="Montserrat"/>
              <a:buNone/>
            </a:pPr>
            <a:fld id="{00000000-1234-1234-1234-123412341234}" type="slidenum">
              <a:rPr lang="en-US"/>
              <a:t>‹#›</a:t>
            </a:fld>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208" name="Shape 208"/>
          <p:cNvPicPr preferRelativeResize="0"/>
          <p:nvPr/>
        </p:nvPicPr>
        <p:blipFill rotWithShape="1">
          <a:blip r:embed="rId3">
            <a:alphaModFix/>
          </a:blip>
          <a:srcRect b="0" l="0" r="0" t="0"/>
          <a:stretch/>
        </p:blipFill>
        <p:spPr>
          <a:xfrm>
            <a:off x="2498525" y="1317350"/>
            <a:ext cx="4140300" cy="260520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nvSpPr>
        <p:spPr>
          <a:xfrm>
            <a:off x="251520" y="4549258"/>
            <a:ext cx="2592300" cy="108000"/>
          </a:xfrm>
          <a:prstGeom prst="rect">
            <a:avLst/>
          </a:prstGeom>
          <a:noFill/>
          <a:ln>
            <a:noFill/>
          </a:ln>
        </p:spPr>
        <p:txBody>
          <a:bodyPr anchorCtr="0" anchor="t" bIns="31150" lIns="31150" rIns="31150" tIns="31150">
            <a:noAutofit/>
          </a:bodyPr>
          <a:lstStyle/>
          <a:p>
            <a:pPr indent="0" lvl="0" marL="0" marR="0" rtl="0" algn="l">
              <a:spcBef>
                <a:spcPts val="0"/>
              </a:spcBef>
              <a:buNone/>
            </a:pPr>
            <a:r>
              <a:t/>
            </a:r>
            <a:endParaRPr i="1" sz="800">
              <a:solidFill>
                <a:schemeClr val="dk1"/>
              </a:solidFill>
              <a:latin typeface="Arial"/>
              <a:ea typeface="Arial"/>
              <a:cs typeface="Arial"/>
              <a:sym typeface="Arial"/>
            </a:endParaRPr>
          </a:p>
        </p:txBody>
      </p:sp>
      <p:sp>
        <p:nvSpPr>
          <p:cNvPr id="214" name="Shape 214"/>
          <p:cNvSpPr txBox="1"/>
          <p:nvPr/>
        </p:nvSpPr>
        <p:spPr>
          <a:xfrm>
            <a:off x="1811216" y="2286000"/>
            <a:ext cx="5539199" cy="585900"/>
          </a:xfrm>
          <a:prstGeom prst="rect">
            <a:avLst/>
          </a:prstGeom>
          <a:noFill/>
          <a:ln>
            <a:noFill/>
          </a:ln>
        </p:spPr>
        <p:txBody>
          <a:bodyPr anchorCtr="0" anchor="b" bIns="0" lIns="0" rIns="0" tIns="0">
            <a:noAutofit/>
          </a:bodyPr>
          <a:lstStyle/>
          <a:p>
            <a:pPr indent="0" lvl="0" marL="0" marR="0" rtl="0" algn="ctr">
              <a:lnSpc>
                <a:spcPct val="90000"/>
              </a:lnSpc>
              <a:spcBef>
                <a:spcPts val="0"/>
              </a:spcBef>
              <a:spcAft>
                <a:spcPts val="0"/>
              </a:spcAft>
              <a:buClr>
                <a:srgbClr val="262626"/>
              </a:buClr>
              <a:buSzPct val="25000"/>
              <a:buFont typeface="Calibri"/>
              <a:buNone/>
            </a:pPr>
            <a:br>
              <a:rPr b="1" i="0" lang="en-US" sz="4200" u="none" cap="none" strike="noStrike">
                <a:solidFill>
                  <a:srgbClr val="262626"/>
                </a:solidFill>
                <a:latin typeface="Calibri"/>
                <a:ea typeface="Calibri"/>
                <a:cs typeface="Calibri"/>
                <a:sym typeface="Calibri"/>
              </a:rPr>
            </a:br>
            <a:br>
              <a:rPr b="1" i="0" lang="en-US" sz="4200" u="none" cap="none" strike="noStrike">
                <a:solidFill>
                  <a:srgbClr val="262626"/>
                </a:solidFill>
                <a:latin typeface="Calibri"/>
                <a:ea typeface="Calibri"/>
                <a:cs typeface="Calibri"/>
                <a:sym typeface="Calibri"/>
              </a:rPr>
            </a:br>
          </a:p>
        </p:txBody>
      </p:sp>
      <p:sp>
        <p:nvSpPr>
          <p:cNvPr id="215" name="Shape 215"/>
          <p:cNvSpPr txBox="1"/>
          <p:nvPr>
            <p:ph idx="12" type="sldNum"/>
          </p:nvPr>
        </p:nvSpPr>
        <p:spPr>
          <a:xfrm>
            <a:off x="4483478" y="4882306"/>
            <a:ext cx="170400" cy="182100"/>
          </a:xfrm>
          <a:prstGeom prst="rect">
            <a:avLst/>
          </a:prstGeom>
        </p:spPr>
        <p:txBody>
          <a:bodyPr anchorCtr="0" anchor="t" bIns="26775" lIns="26775" rIns="26775" tIns="26775">
            <a:noAutofit/>
          </a:bodyPr>
          <a:lstStyle/>
          <a:p>
            <a:pPr lvl="0">
              <a:spcBef>
                <a:spcPts val="0"/>
              </a:spcBef>
              <a:buClr>
                <a:srgbClr val="FFFFFF"/>
              </a:buClr>
              <a:buSzPct val="25000"/>
              <a:buFont typeface="Montserrat"/>
              <a:buNone/>
            </a:pPr>
            <a:fld id="{00000000-1234-1234-1234-123412341234}" type="slidenum">
              <a:rPr lang="en-US"/>
              <a:t>‹#›</a:t>
            </a:fld>
          </a:p>
        </p:txBody>
      </p:sp>
      <p:pic>
        <p:nvPicPr>
          <p:cNvPr id="216" name="Shape 216"/>
          <p:cNvPicPr preferRelativeResize="0"/>
          <p:nvPr/>
        </p:nvPicPr>
        <p:blipFill rotWithShape="1">
          <a:blip r:embed="rId3">
            <a:alphaModFix/>
          </a:blip>
          <a:srcRect b="0" l="0" r="0" t="0"/>
          <a:stretch/>
        </p:blipFill>
        <p:spPr>
          <a:xfrm>
            <a:off x="4483469" y="1315809"/>
            <a:ext cx="4082400" cy="2526300"/>
          </a:xfrm>
          <a:prstGeom prst="rect">
            <a:avLst/>
          </a:prstGeom>
          <a:noFill/>
          <a:ln>
            <a:noFill/>
          </a:ln>
        </p:spPr>
      </p:pic>
      <p:sp>
        <p:nvSpPr>
          <p:cNvPr id="217" name="Shape 217"/>
          <p:cNvSpPr txBox="1"/>
          <p:nvPr>
            <p:ph type="title"/>
          </p:nvPr>
        </p:nvSpPr>
        <p:spPr>
          <a:xfrm>
            <a:off x="396850" y="334887"/>
            <a:ext cx="4061400" cy="4333200"/>
          </a:xfrm>
          <a:prstGeom prst="rect">
            <a:avLst/>
          </a:prstGeom>
        </p:spPr>
        <p:txBody>
          <a:bodyPr anchorCtr="0" anchor="ctr" bIns="34275" lIns="34275" rIns="34275" tIns="34275">
            <a:noAutofit/>
          </a:bodyPr>
          <a:lstStyle/>
          <a:p>
            <a:pPr lvl="0" rtl="0">
              <a:lnSpc>
                <a:spcPct val="90000"/>
              </a:lnSpc>
              <a:spcBef>
                <a:spcPts val="2200"/>
              </a:spcBef>
              <a:buNone/>
            </a:pPr>
            <a:r>
              <a:rPr b="1" lang="en-US">
                <a:solidFill>
                  <a:srgbClr val="F3F3F3"/>
                </a:solidFill>
              </a:rPr>
              <a:t>Vers le Continuous Delivery et au-delà...</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